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144000"/>
  <p:embeddedFontLst>
    <p:embeddedFont>
      <p:font typeface="Quicksand"/>
      <p:regular r:id="rId24"/>
      <p:bold r:id="rId25"/>
    </p:embeddedFont>
    <p:embeddedFont>
      <p:font typeface="Montserrat Bold" panose="020B0604020202020204" charset="-18"/>
      <p:regular r:id="rId26"/>
    </p:embeddedFont>
    <p:embeddedFont>
      <p:font typeface="Montserrat" panose="020B0604020202020204" charset="-18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Quicksand Bold" panose="020B0604020202020204" charset="-18"/>
      <p:regular r:id="rId35"/>
      <p:bold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Rm925f8Y24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PxW6Ee4nik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xW6Ee4nik" TargetMode="External"/><Relationship Id="rId2" Type="http://schemas.openxmlformats.org/officeDocument/2006/relationships/hyperlink" Target="https://www.nfnz.cz/rating-medii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Rm925f8Y24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7873979"/>
            <a:ext cx="3214440" cy="1384321"/>
          </a:xfrm>
          <a:custGeom>
            <a:avLst/>
            <a:gdLst/>
            <a:ahLst/>
            <a:cxnLst/>
            <a:rect l="l" t="t" r="r" b="b"/>
            <a:pathLst>
              <a:path w="3214440" h="1384321">
                <a:moveTo>
                  <a:pt x="0" y="0"/>
                </a:moveTo>
                <a:lnTo>
                  <a:pt x="3214440" y="0"/>
                </a:lnTo>
                <a:lnTo>
                  <a:pt x="3214440" y="1384321"/>
                </a:lnTo>
                <a:lnTo>
                  <a:pt x="0" y="13843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2719525" y="8013250"/>
            <a:ext cx="4539775" cy="1245050"/>
          </a:xfrm>
          <a:custGeom>
            <a:avLst/>
            <a:gdLst/>
            <a:ahLst/>
            <a:cxnLst/>
            <a:rect l="l" t="t" r="r" b="b"/>
            <a:pathLst>
              <a:path w="4539775" h="1245050">
                <a:moveTo>
                  <a:pt x="0" y="0"/>
                </a:moveTo>
                <a:lnTo>
                  <a:pt x="4539775" y="0"/>
                </a:lnTo>
                <a:lnTo>
                  <a:pt x="4539775" y="1245050"/>
                </a:lnTo>
                <a:lnTo>
                  <a:pt x="0" y="12450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-157711" y="1939017"/>
            <a:ext cx="9301711" cy="4067294"/>
            <a:chOff x="0" y="0"/>
            <a:chExt cx="3333523" cy="14576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33523" cy="1457626"/>
            </a:xfrm>
            <a:custGeom>
              <a:avLst/>
              <a:gdLst/>
              <a:ahLst/>
              <a:cxnLst/>
              <a:rect l="l" t="t" r="r" b="b"/>
              <a:pathLst>
                <a:path w="3333523" h="1457626">
                  <a:moveTo>
                    <a:pt x="0" y="0"/>
                  </a:moveTo>
                  <a:lnTo>
                    <a:pt x="3333523" y="0"/>
                  </a:lnTo>
                  <a:lnTo>
                    <a:pt x="3333523" y="1457626"/>
                  </a:lnTo>
                  <a:lnTo>
                    <a:pt x="0" y="1457626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3333523" cy="14004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090700" y="1028700"/>
            <a:ext cx="7168600" cy="6200839"/>
          </a:xfrm>
          <a:custGeom>
            <a:avLst/>
            <a:gdLst/>
            <a:ahLst/>
            <a:cxnLst/>
            <a:rect l="l" t="t" r="r" b="b"/>
            <a:pathLst>
              <a:path w="7168600" h="6200839">
                <a:moveTo>
                  <a:pt x="0" y="0"/>
                </a:moveTo>
                <a:lnTo>
                  <a:pt x="7168600" y="0"/>
                </a:lnTo>
                <a:lnTo>
                  <a:pt x="7168600" y="6200839"/>
                </a:lnTo>
                <a:lnTo>
                  <a:pt x="0" y="62008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646032" y="2143897"/>
            <a:ext cx="7694225" cy="3657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en-US" sz="12000">
                <a:solidFill>
                  <a:srgbClr val="000000"/>
                </a:solidFill>
                <a:latin typeface="Montserrat Bold"/>
              </a:rPr>
              <a:t>Ve světě médií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91338" y="3410664"/>
            <a:ext cx="8992222" cy="5847636"/>
          </a:xfrm>
          <a:custGeom>
            <a:avLst/>
            <a:gdLst/>
            <a:ahLst/>
            <a:cxnLst/>
            <a:rect l="l" t="t" r="r" b="b"/>
            <a:pathLst>
              <a:path w="8992222" h="5847636">
                <a:moveTo>
                  <a:pt x="0" y="0"/>
                </a:moveTo>
                <a:lnTo>
                  <a:pt x="8992222" y="0"/>
                </a:lnTo>
                <a:lnTo>
                  <a:pt x="8992222" y="5847636"/>
                </a:lnTo>
                <a:lnTo>
                  <a:pt x="0" y="58476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158833" y="3309645"/>
            <a:ext cx="7898195" cy="1492846"/>
          </a:xfrm>
          <a:custGeom>
            <a:avLst/>
            <a:gdLst/>
            <a:ahLst/>
            <a:cxnLst/>
            <a:rect l="l" t="t" r="r" b="b"/>
            <a:pathLst>
              <a:path w="7898195" h="1492846">
                <a:moveTo>
                  <a:pt x="0" y="0"/>
                </a:moveTo>
                <a:lnTo>
                  <a:pt x="7898195" y="0"/>
                </a:lnTo>
                <a:lnTo>
                  <a:pt x="7898195" y="1492846"/>
                </a:lnTo>
                <a:lnTo>
                  <a:pt x="0" y="1492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0364478" y="5143500"/>
            <a:ext cx="7692550" cy="1612135"/>
          </a:xfrm>
          <a:custGeom>
            <a:avLst/>
            <a:gdLst/>
            <a:ahLst/>
            <a:cxnLst/>
            <a:rect l="l" t="t" r="r" b="b"/>
            <a:pathLst>
              <a:path w="7692550" h="1612135">
                <a:moveTo>
                  <a:pt x="0" y="0"/>
                </a:moveTo>
                <a:lnTo>
                  <a:pt x="7692550" y="0"/>
                </a:lnTo>
                <a:lnTo>
                  <a:pt x="7692550" y="1612135"/>
                </a:lnTo>
                <a:lnTo>
                  <a:pt x="0" y="16121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0364478" y="7368804"/>
            <a:ext cx="7692550" cy="1839677"/>
          </a:xfrm>
          <a:custGeom>
            <a:avLst/>
            <a:gdLst/>
            <a:ahLst/>
            <a:cxnLst/>
            <a:rect l="l" t="t" r="r" b="b"/>
            <a:pathLst>
              <a:path w="7692550" h="1839677">
                <a:moveTo>
                  <a:pt x="0" y="0"/>
                </a:moveTo>
                <a:lnTo>
                  <a:pt x="7692550" y="0"/>
                </a:lnTo>
                <a:lnTo>
                  <a:pt x="7692550" y="1839677"/>
                </a:lnTo>
                <a:lnTo>
                  <a:pt x="0" y="18396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0" y="1221128"/>
            <a:ext cx="12388393" cy="1323388"/>
            <a:chOff x="0" y="0"/>
            <a:chExt cx="4439720" cy="4742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439720" cy="474273"/>
            </a:xfrm>
            <a:custGeom>
              <a:avLst/>
              <a:gdLst/>
              <a:ahLst/>
              <a:cxnLst/>
              <a:rect l="l" t="t" r="r" b="b"/>
              <a:pathLst>
                <a:path w="4439720" h="474273">
                  <a:moveTo>
                    <a:pt x="0" y="0"/>
                  </a:moveTo>
                  <a:lnTo>
                    <a:pt x="4439720" y="0"/>
                  </a:lnTo>
                  <a:lnTo>
                    <a:pt x="443972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4439720" cy="417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1338" y="1568563"/>
            <a:ext cx="9774039" cy="8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Montserrat Bold"/>
              </a:rPr>
              <a:t>Téma agenda settingu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319" y="3156117"/>
            <a:ext cx="7104342" cy="1666118"/>
            <a:chOff x="0" y="0"/>
            <a:chExt cx="2546036" cy="597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46036" cy="597099"/>
            </a:xfrm>
            <a:custGeom>
              <a:avLst/>
              <a:gdLst/>
              <a:ahLst/>
              <a:cxnLst/>
              <a:rect l="l" t="t" r="r" b="b"/>
              <a:pathLst>
                <a:path w="2546036" h="597099">
                  <a:moveTo>
                    <a:pt x="0" y="0"/>
                  </a:moveTo>
                  <a:lnTo>
                    <a:pt x="2546036" y="0"/>
                  </a:lnTo>
                  <a:lnTo>
                    <a:pt x="2546036" y="597099"/>
                  </a:lnTo>
                  <a:lnTo>
                    <a:pt x="0" y="597099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546036" cy="53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5170162"/>
            <a:ext cx="6194196" cy="1666118"/>
            <a:chOff x="0" y="0"/>
            <a:chExt cx="2219860" cy="5970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19860" cy="597099"/>
            </a:xfrm>
            <a:custGeom>
              <a:avLst/>
              <a:gdLst/>
              <a:ahLst/>
              <a:cxnLst/>
              <a:rect l="l" t="t" r="r" b="b"/>
              <a:pathLst>
                <a:path w="2219860" h="597099">
                  <a:moveTo>
                    <a:pt x="0" y="0"/>
                  </a:moveTo>
                  <a:lnTo>
                    <a:pt x="2219860" y="0"/>
                  </a:lnTo>
                  <a:lnTo>
                    <a:pt x="2219860" y="597099"/>
                  </a:lnTo>
                  <a:lnTo>
                    <a:pt x="0" y="597099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2219860" cy="53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941889"/>
            <a:ext cx="12388393" cy="1432900"/>
            <a:chOff x="0" y="0"/>
            <a:chExt cx="4439720" cy="51351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39720" cy="513519"/>
            </a:xfrm>
            <a:custGeom>
              <a:avLst/>
              <a:gdLst/>
              <a:ahLst/>
              <a:cxnLst/>
              <a:rect l="l" t="t" r="r" b="b"/>
              <a:pathLst>
                <a:path w="4439720" h="513519">
                  <a:moveTo>
                    <a:pt x="0" y="0"/>
                  </a:moveTo>
                  <a:lnTo>
                    <a:pt x="4439720" y="0"/>
                  </a:lnTo>
                  <a:lnTo>
                    <a:pt x="4439720" y="513519"/>
                  </a:lnTo>
                  <a:lnTo>
                    <a:pt x="0" y="513519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7150"/>
              <a:ext cx="4439720" cy="456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9877425" y="3302525"/>
            <a:ext cx="5939669" cy="5739205"/>
          </a:xfrm>
          <a:custGeom>
            <a:avLst/>
            <a:gdLst/>
            <a:ahLst/>
            <a:cxnLst/>
            <a:rect l="l" t="t" r="r" b="b"/>
            <a:pathLst>
              <a:path w="5939669" h="5739205">
                <a:moveTo>
                  <a:pt x="0" y="0"/>
                </a:moveTo>
                <a:lnTo>
                  <a:pt x="5939669" y="0"/>
                </a:lnTo>
                <a:lnTo>
                  <a:pt x="5939669" y="5739205"/>
                </a:lnTo>
                <a:lnTo>
                  <a:pt x="0" y="5739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1028700" y="1276366"/>
            <a:ext cx="9925388" cy="104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8500">
                <a:solidFill>
                  <a:srgbClr val="000000"/>
                </a:solidFill>
                <a:latin typeface="Montserrat Bold"/>
              </a:rPr>
              <a:t>Dělení masmédií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490433"/>
            <a:ext cx="5524500" cy="9238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 err="1">
                <a:solidFill>
                  <a:srgbClr val="000000"/>
                </a:solidFill>
                <a:latin typeface="Quicksand"/>
              </a:rPr>
              <a:t>Veřejnoprávní</a:t>
            </a:r>
            <a:endParaRPr lang="en-US" sz="6000" dirty="0">
              <a:solidFill>
                <a:srgbClr val="000000"/>
              </a:solidFill>
              <a:latin typeface="Quicksan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28700" y="5536545"/>
            <a:ext cx="3770017" cy="923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Quicksand"/>
              </a:rPr>
              <a:t>Soukromá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0" y="7188705"/>
            <a:ext cx="4176574" cy="1666118"/>
            <a:chOff x="0" y="0"/>
            <a:chExt cx="1496790" cy="59709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96790" cy="597099"/>
            </a:xfrm>
            <a:custGeom>
              <a:avLst/>
              <a:gdLst/>
              <a:ahLst/>
              <a:cxnLst/>
              <a:rect l="l" t="t" r="r" b="b"/>
              <a:pathLst>
                <a:path w="1496790" h="597099">
                  <a:moveTo>
                    <a:pt x="0" y="0"/>
                  </a:moveTo>
                  <a:lnTo>
                    <a:pt x="1496790" y="0"/>
                  </a:lnTo>
                  <a:lnTo>
                    <a:pt x="1496790" y="597099"/>
                  </a:lnTo>
                  <a:lnTo>
                    <a:pt x="0" y="597099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7150"/>
              <a:ext cx="1496790" cy="53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7555038"/>
            <a:ext cx="2499076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Quicksand"/>
              </a:rPr>
              <a:t>Státní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6735" y="840610"/>
            <a:ext cx="14478742" cy="1686028"/>
            <a:chOff x="0" y="0"/>
            <a:chExt cx="5188854" cy="6042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88854" cy="604234"/>
            </a:xfrm>
            <a:custGeom>
              <a:avLst/>
              <a:gdLst/>
              <a:ahLst/>
              <a:cxnLst/>
              <a:rect l="l" t="t" r="r" b="b"/>
              <a:pathLst>
                <a:path w="5188854" h="604234">
                  <a:moveTo>
                    <a:pt x="0" y="0"/>
                  </a:moveTo>
                  <a:lnTo>
                    <a:pt x="5188854" y="0"/>
                  </a:lnTo>
                  <a:lnTo>
                    <a:pt x="5188854" y="604234"/>
                  </a:lnTo>
                  <a:lnTo>
                    <a:pt x="0" y="604234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5188854" cy="547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1276350"/>
            <a:ext cx="12231029" cy="104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0"/>
              </a:lnSpc>
            </a:pPr>
            <a:r>
              <a:rPr lang="en-US" sz="8500">
                <a:solidFill>
                  <a:srgbClr val="000000"/>
                </a:solidFill>
                <a:latin typeface="Montserrat Bold"/>
              </a:rPr>
              <a:t>Veřejnoprávní média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01516"/>
            <a:ext cx="13234512" cy="4238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5400" lvl="1" indent="-647700">
              <a:lnSpc>
                <a:spcPts val="8400"/>
              </a:lnSpc>
              <a:buFont typeface="Arial"/>
              <a:buChar char="•"/>
            </a:pPr>
            <a:r>
              <a:rPr lang="en-US" sz="6000">
                <a:solidFill>
                  <a:srgbClr val="000000"/>
                </a:solidFill>
                <a:latin typeface="Quicksand"/>
              </a:rPr>
              <a:t>Česká televize</a:t>
            </a:r>
          </a:p>
          <a:p>
            <a:pPr marL="1295400" lvl="1" indent="-647700">
              <a:lnSpc>
                <a:spcPts val="8400"/>
              </a:lnSpc>
              <a:buFont typeface="Arial"/>
              <a:buChar char="•"/>
            </a:pPr>
            <a:r>
              <a:rPr lang="en-US" sz="6000">
                <a:solidFill>
                  <a:srgbClr val="000000"/>
                </a:solidFill>
                <a:latin typeface="Quicksand"/>
              </a:rPr>
              <a:t>Český rozhlas</a:t>
            </a:r>
          </a:p>
          <a:p>
            <a:pPr marL="1295400" lvl="1" indent="-647700">
              <a:lnSpc>
                <a:spcPts val="8400"/>
              </a:lnSpc>
              <a:buFont typeface="Arial"/>
              <a:buChar char="•"/>
            </a:pPr>
            <a:r>
              <a:rPr lang="en-US" sz="6000">
                <a:solidFill>
                  <a:srgbClr val="000000"/>
                </a:solidFill>
                <a:latin typeface="Quicksand"/>
              </a:rPr>
              <a:t>Česká tisková kancelář (neplatíme z konc. poplatků)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9331" y="3879600"/>
            <a:ext cx="16519969" cy="425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Quicksand"/>
              </a:rPr>
              <a:t>Poskytuje nestranné a nezávislé zpravodajství, informace a komentáře.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Quicksand"/>
              </a:rPr>
              <a:t>Vytváří svými pořady orientační bod pro všechny členy společnosti a podporuje soudržnost společnosti a integraci všech jednotlivců, skupin a společenství; zvláště se pak musí vyvarovat jakýchkoli forem kulturní, sexuální, náboženské či rasové diskriminace a společenské segregace.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Quicksand"/>
              </a:rPr>
              <a:t>Mimo jiné dbá na jazykovou správnost (analýza jazykové úrovně vysílání), zakazuje jakoukoliv diskriminaci, respektuje soukromí (dohoda na rozhovor), zajištění debat nejen politiky, ale i odborníky. Poměr vládních a opozičních stran přibližně vyrovnaný.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89304"/>
            <a:ext cx="12068722" cy="1666118"/>
            <a:chOff x="0" y="0"/>
            <a:chExt cx="4325157" cy="5970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25157" cy="597099"/>
            </a:xfrm>
            <a:custGeom>
              <a:avLst/>
              <a:gdLst/>
              <a:ahLst/>
              <a:cxnLst/>
              <a:rect l="l" t="t" r="r" b="b"/>
              <a:pathLst>
                <a:path w="4325157" h="597099">
                  <a:moveTo>
                    <a:pt x="0" y="0"/>
                  </a:moveTo>
                  <a:lnTo>
                    <a:pt x="4325157" y="0"/>
                  </a:lnTo>
                  <a:lnTo>
                    <a:pt x="4325157" y="597099"/>
                  </a:lnTo>
                  <a:lnTo>
                    <a:pt x="0" y="597099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325157" cy="53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895350"/>
            <a:ext cx="11449547" cy="112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Montserrat Bold"/>
              </a:rPr>
              <a:t>Z kodexu České televize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39361"/>
            <a:ext cx="18288000" cy="9408277"/>
          </a:xfrm>
          <a:custGeom>
            <a:avLst/>
            <a:gdLst/>
            <a:ahLst/>
            <a:cxnLst/>
            <a:rect l="l" t="t" r="r" b="b"/>
            <a:pathLst>
              <a:path w="18288000" h="9408277">
                <a:moveTo>
                  <a:pt x="0" y="0"/>
                </a:moveTo>
                <a:lnTo>
                  <a:pt x="18288000" y="0"/>
                </a:lnTo>
                <a:lnTo>
                  <a:pt x="18288000" y="9408278"/>
                </a:lnTo>
                <a:lnTo>
                  <a:pt x="0" y="9408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3331"/>
            <a:ext cx="11547858" cy="1666118"/>
            <a:chOff x="0" y="0"/>
            <a:chExt cx="4138492" cy="597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38492" cy="597099"/>
            </a:xfrm>
            <a:custGeom>
              <a:avLst/>
              <a:gdLst/>
              <a:ahLst/>
              <a:cxnLst/>
              <a:rect l="l" t="t" r="r" b="b"/>
              <a:pathLst>
                <a:path w="4138492" h="597099">
                  <a:moveTo>
                    <a:pt x="0" y="0"/>
                  </a:moveTo>
                  <a:lnTo>
                    <a:pt x="4138492" y="0"/>
                  </a:lnTo>
                  <a:lnTo>
                    <a:pt x="4138492" y="597099"/>
                  </a:lnTo>
                  <a:lnTo>
                    <a:pt x="0" y="597099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4138492" cy="53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573548" y="5648298"/>
            <a:ext cx="5253695" cy="3897287"/>
          </a:xfrm>
          <a:custGeom>
            <a:avLst/>
            <a:gdLst/>
            <a:ahLst/>
            <a:cxnLst/>
            <a:rect l="l" t="t" r="r" b="b"/>
            <a:pathLst>
              <a:path w="5253695" h="3897287">
                <a:moveTo>
                  <a:pt x="0" y="0"/>
                </a:moveTo>
                <a:lnTo>
                  <a:pt x="5253695" y="0"/>
                </a:lnTo>
                <a:lnTo>
                  <a:pt x="5253695" y="3897287"/>
                </a:lnTo>
                <a:lnTo>
                  <a:pt x="0" y="3897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582157" y="5285302"/>
            <a:ext cx="4011930" cy="4114800"/>
          </a:xfrm>
          <a:custGeom>
            <a:avLst/>
            <a:gdLst/>
            <a:ahLst/>
            <a:cxnLst/>
            <a:rect l="l" t="t" r="r" b="b"/>
            <a:pathLst>
              <a:path w="4011930" h="4114800">
                <a:moveTo>
                  <a:pt x="0" y="0"/>
                </a:moveTo>
                <a:lnTo>
                  <a:pt x="4011930" y="0"/>
                </a:lnTo>
                <a:lnTo>
                  <a:pt x="40119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1028700" y="1276350"/>
            <a:ext cx="10147574" cy="104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en-US" sz="8500">
                <a:solidFill>
                  <a:srgbClr val="000000"/>
                </a:solidFill>
                <a:latin typeface="Montserrat Bold"/>
              </a:rPr>
              <a:t>Soukromá  média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1404" y="3233800"/>
            <a:ext cx="1498519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Montserrat Bold"/>
              </a:rPr>
              <a:t>Jaká znáte soukromá média?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57667" y="1123357"/>
            <a:ext cx="6266880" cy="1261002"/>
            <a:chOff x="0" y="0"/>
            <a:chExt cx="2245908" cy="4519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45908" cy="451915"/>
            </a:xfrm>
            <a:custGeom>
              <a:avLst/>
              <a:gdLst/>
              <a:ahLst/>
              <a:cxnLst/>
              <a:rect l="l" t="t" r="r" b="b"/>
              <a:pathLst>
                <a:path w="2245908" h="451915">
                  <a:moveTo>
                    <a:pt x="0" y="0"/>
                  </a:moveTo>
                  <a:lnTo>
                    <a:pt x="2245908" y="0"/>
                  </a:lnTo>
                  <a:lnTo>
                    <a:pt x="2245908" y="451915"/>
                  </a:lnTo>
                  <a:lnTo>
                    <a:pt x="0" y="451915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245908" cy="394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228154" y="2699437"/>
            <a:ext cx="11386254" cy="7316211"/>
          </a:xfrm>
          <a:custGeom>
            <a:avLst/>
            <a:gdLst/>
            <a:ahLst/>
            <a:cxnLst/>
            <a:rect l="l" t="t" r="r" b="b"/>
            <a:pathLst>
              <a:path w="11386254" h="7316211">
                <a:moveTo>
                  <a:pt x="0" y="0"/>
                </a:moveTo>
                <a:lnTo>
                  <a:pt x="11386254" y="0"/>
                </a:lnTo>
                <a:lnTo>
                  <a:pt x="11386254" y="7316211"/>
                </a:lnTo>
                <a:lnTo>
                  <a:pt x="0" y="73162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21" r="-92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TextBox 6"/>
          <p:cNvSpPr txBox="1"/>
          <p:nvPr/>
        </p:nvSpPr>
        <p:spPr>
          <a:xfrm>
            <a:off x="2108857" y="1544341"/>
            <a:ext cx="7046366" cy="552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4500">
                <a:solidFill>
                  <a:srgbClr val="000000"/>
                </a:solidFill>
                <a:latin typeface="Montserrat Bold"/>
              </a:rPr>
              <a:t>Hněv, nebo chaos?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466825" y="898862"/>
            <a:ext cx="6266880" cy="1637492"/>
            <a:chOff x="0" y="0"/>
            <a:chExt cx="2245908" cy="58684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45908" cy="586840"/>
            </a:xfrm>
            <a:custGeom>
              <a:avLst/>
              <a:gdLst/>
              <a:ahLst/>
              <a:cxnLst/>
              <a:rect l="l" t="t" r="r" b="b"/>
              <a:pathLst>
                <a:path w="2245908" h="586840">
                  <a:moveTo>
                    <a:pt x="0" y="0"/>
                  </a:moveTo>
                  <a:lnTo>
                    <a:pt x="2245908" y="0"/>
                  </a:lnTo>
                  <a:lnTo>
                    <a:pt x="2245908" y="586840"/>
                  </a:lnTo>
                  <a:lnTo>
                    <a:pt x="0" y="58684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2245908" cy="5296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600392" y="1250949"/>
            <a:ext cx="5999745" cy="1066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0"/>
              </a:lnSpc>
            </a:pPr>
            <a:r>
              <a:rPr lang="en-US" sz="4500">
                <a:solidFill>
                  <a:srgbClr val="000000"/>
                </a:solidFill>
                <a:latin typeface="Montserrat Bold"/>
              </a:rPr>
              <a:t>Navzdory hněvu vyhnout se chaosu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édium 2" title="Co se stane s vodou, když venku mrzne">
            <a:hlinkClick r:id="" action="ppaction://media"/>
            <a:extLst>
              <a:ext uri="{FF2B5EF4-FFF2-40B4-BE49-F238E27FC236}">
                <a16:creationId xmlns:a16="http://schemas.microsoft.com/office/drawing/2014/main" id="{B64E7B5F-505E-32EB-5A1D-0F24D2873B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22860"/>
            <a:ext cx="18288000" cy="10332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72829"/>
            <a:ext cx="8856730" cy="1666118"/>
            <a:chOff x="0" y="0"/>
            <a:chExt cx="3174052" cy="5970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74052" cy="597099"/>
            </a:xfrm>
            <a:custGeom>
              <a:avLst/>
              <a:gdLst/>
              <a:ahLst/>
              <a:cxnLst/>
              <a:rect l="l" t="t" r="r" b="b"/>
              <a:pathLst>
                <a:path w="3174052" h="597099">
                  <a:moveTo>
                    <a:pt x="0" y="0"/>
                  </a:moveTo>
                  <a:lnTo>
                    <a:pt x="3174052" y="0"/>
                  </a:lnTo>
                  <a:lnTo>
                    <a:pt x="3174052" y="597099"/>
                  </a:lnTo>
                  <a:lnTo>
                    <a:pt x="0" y="597099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3174052" cy="5399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20933" y="800100"/>
            <a:ext cx="7239419" cy="104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en-US" sz="8500" dirty="0" err="1">
                <a:solidFill>
                  <a:srgbClr val="000000"/>
                </a:solidFill>
                <a:latin typeface="Montserrat Bold"/>
              </a:rPr>
              <a:t>Státní</a:t>
            </a:r>
            <a:r>
              <a:rPr lang="en-US" sz="8500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8500" dirty="0" err="1">
                <a:solidFill>
                  <a:srgbClr val="000000"/>
                </a:solidFill>
                <a:latin typeface="Montserrat Bold"/>
              </a:rPr>
              <a:t>média</a:t>
            </a:r>
            <a:endParaRPr lang="en-US" sz="8500" dirty="0">
              <a:solidFill>
                <a:srgbClr val="000000"/>
              </a:solidFill>
              <a:latin typeface="Montserrat Bold"/>
            </a:endParaRPr>
          </a:p>
        </p:txBody>
      </p:sp>
      <p:pic>
        <p:nvPicPr>
          <p:cNvPr id="7" name="Online médium 6" title="Propaganda - americký brouk (1950)">
            <a:hlinkClick r:id="" action="ppaction://media"/>
            <a:extLst>
              <a:ext uri="{FF2B5EF4-FFF2-40B4-BE49-F238E27FC236}">
                <a16:creationId xmlns:a16="http://schemas.microsoft.com/office/drawing/2014/main" id="{4F0E7205-0FDC-5401-F759-46B6C7C6CF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94435"/>
            <a:ext cx="14238303" cy="804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63814" y="2515238"/>
            <a:ext cx="14539728" cy="6743062"/>
          </a:xfrm>
          <a:custGeom>
            <a:avLst/>
            <a:gdLst/>
            <a:ahLst/>
            <a:cxnLst/>
            <a:rect l="l" t="t" r="r" b="b"/>
            <a:pathLst>
              <a:path w="14539728" h="6743062">
                <a:moveTo>
                  <a:pt x="0" y="0"/>
                </a:moveTo>
                <a:lnTo>
                  <a:pt x="14539728" y="0"/>
                </a:lnTo>
                <a:lnTo>
                  <a:pt x="14539728" y="6743062"/>
                </a:lnTo>
                <a:lnTo>
                  <a:pt x="0" y="6743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3" name="Group 3"/>
          <p:cNvGrpSpPr/>
          <p:nvPr/>
        </p:nvGrpSpPr>
        <p:grpSpPr>
          <a:xfrm>
            <a:off x="0" y="1028700"/>
            <a:ext cx="13443223" cy="1391218"/>
            <a:chOff x="0" y="0"/>
            <a:chExt cx="4817748" cy="49858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7748" cy="498581"/>
            </a:xfrm>
            <a:custGeom>
              <a:avLst/>
              <a:gdLst/>
              <a:ahLst/>
              <a:cxnLst/>
              <a:rect l="l" t="t" r="r" b="b"/>
              <a:pathLst>
                <a:path w="4817748" h="498581">
                  <a:moveTo>
                    <a:pt x="0" y="0"/>
                  </a:moveTo>
                  <a:lnTo>
                    <a:pt x="4817748" y="0"/>
                  </a:lnTo>
                  <a:lnTo>
                    <a:pt x="4817748" y="498581"/>
                  </a:lnTo>
                  <a:lnTo>
                    <a:pt x="0" y="498581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7150"/>
              <a:ext cx="4817748" cy="4414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243546" y="1276350"/>
            <a:ext cx="13605530" cy="1047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50"/>
              </a:lnSpc>
            </a:pPr>
            <a:r>
              <a:rPr lang="en-US" sz="8500">
                <a:solidFill>
                  <a:srgbClr val="000000"/>
                </a:solidFill>
                <a:latin typeface="Montserrat Bold"/>
              </a:rPr>
              <a:t>Rating médií od nfnž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170913"/>
            <a:ext cx="12423038" cy="6254371"/>
            <a:chOff x="0" y="0"/>
            <a:chExt cx="4452136" cy="22414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136" cy="2241425"/>
            </a:xfrm>
            <a:custGeom>
              <a:avLst/>
              <a:gdLst/>
              <a:ahLst/>
              <a:cxnLst/>
              <a:rect l="l" t="t" r="r" b="b"/>
              <a:pathLst>
                <a:path w="4452136" h="2241425">
                  <a:moveTo>
                    <a:pt x="0" y="0"/>
                  </a:moveTo>
                  <a:lnTo>
                    <a:pt x="4452136" y="0"/>
                  </a:lnTo>
                  <a:lnTo>
                    <a:pt x="4452136" y="2241425"/>
                  </a:lnTo>
                  <a:lnTo>
                    <a:pt x="0" y="2241425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4452136" cy="2184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941889"/>
            <a:ext cx="12388393" cy="1323388"/>
            <a:chOff x="0" y="0"/>
            <a:chExt cx="4439720" cy="474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9720" cy="474273"/>
            </a:xfrm>
            <a:custGeom>
              <a:avLst/>
              <a:gdLst/>
              <a:ahLst/>
              <a:cxnLst/>
              <a:rect l="l" t="t" r="r" b="b"/>
              <a:pathLst>
                <a:path w="4439720" h="474273">
                  <a:moveTo>
                    <a:pt x="0" y="0"/>
                  </a:moveTo>
                  <a:lnTo>
                    <a:pt x="4439720" y="0"/>
                  </a:lnTo>
                  <a:lnTo>
                    <a:pt x="443972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4439720" cy="417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890742" y="2917484"/>
            <a:ext cx="3368558" cy="6340816"/>
          </a:xfrm>
          <a:custGeom>
            <a:avLst/>
            <a:gdLst/>
            <a:ahLst/>
            <a:cxnLst/>
            <a:rect l="l" t="t" r="r" b="b"/>
            <a:pathLst>
              <a:path w="3368558" h="6340816">
                <a:moveTo>
                  <a:pt x="0" y="0"/>
                </a:moveTo>
                <a:lnTo>
                  <a:pt x="3368558" y="0"/>
                </a:lnTo>
                <a:lnTo>
                  <a:pt x="3368558" y="6340816"/>
                </a:lnTo>
                <a:lnTo>
                  <a:pt x="0" y="63408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" name="TextBox 9"/>
          <p:cNvSpPr txBox="1"/>
          <p:nvPr/>
        </p:nvSpPr>
        <p:spPr>
          <a:xfrm>
            <a:off x="8256665" y="5786765"/>
            <a:ext cx="3987043" cy="119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5) Zpravodajství vs. publicistika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256665" y="3628208"/>
            <a:ext cx="4160664" cy="1199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4) Jak vybrat svoje médium?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4223" y="3628208"/>
            <a:ext cx="5828557" cy="179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1) Kolik času trávíme s médii a jak nás ovlivňují?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04223" y="5698024"/>
            <a:ext cx="5828557" cy="179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2) Média veřejnoprávní, soukromá a státní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4223" y="7945322"/>
            <a:ext cx="7126150" cy="59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48"/>
              </a:lnSpc>
            </a:pPr>
            <a:r>
              <a:rPr lang="en-US" sz="3956">
                <a:solidFill>
                  <a:srgbClr val="000000"/>
                </a:solidFill>
                <a:latin typeface="Montserrat"/>
              </a:rPr>
              <a:t>3) Fakt, nebo názor?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019175"/>
            <a:ext cx="11215008" cy="1066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7000">
                <a:solidFill>
                  <a:srgbClr val="000000"/>
                </a:solidFill>
                <a:latin typeface="Montserrat Bold"/>
              </a:rPr>
              <a:t>Co budeme dnes dělat?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2162"/>
            <a:ext cx="11425199" cy="1767397"/>
            <a:chOff x="0" y="0"/>
            <a:chExt cx="4094533" cy="633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94533" cy="633395"/>
            </a:xfrm>
            <a:custGeom>
              <a:avLst/>
              <a:gdLst/>
              <a:ahLst/>
              <a:cxnLst/>
              <a:rect l="l" t="t" r="r" b="b"/>
              <a:pathLst>
                <a:path w="4094533" h="633395">
                  <a:moveTo>
                    <a:pt x="0" y="0"/>
                  </a:moveTo>
                  <a:lnTo>
                    <a:pt x="4094533" y="0"/>
                  </a:lnTo>
                  <a:lnTo>
                    <a:pt x="4094533" y="633395"/>
                  </a:lnTo>
                  <a:lnTo>
                    <a:pt x="0" y="633395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4094533" cy="576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876300"/>
            <a:ext cx="10396499" cy="144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Montserrat Bold"/>
              </a:rPr>
              <a:t>Fakt, nebo názor?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3249141"/>
            <a:ext cx="13234512" cy="5612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Česko sužuje vlna veder.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Nejlepší je odjet pryč, kde není takové horko.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Nejlepším prezidentem byl T. G. Masaryk.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Prvním českým prezidentem byl zvolen Václav Havel.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V Česku umírá ročně 6 500 osob v důsledku pití alkoholu.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000000"/>
                </a:solidFill>
                <a:latin typeface="Quicksand"/>
              </a:rPr>
              <a:t>Politici by měli omezit prodej alkoholu.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3827"/>
            <a:ext cx="5514522" cy="1767397"/>
            <a:chOff x="0" y="0"/>
            <a:chExt cx="1976280" cy="633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76280" cy="633395"/>
            </a:xfrm>
            <a:custGeom>
              <a:avLst/>
              <a:gdLst/>
              <a:ahLst/>
              <a:cxnLst/>
              <a:rect l="l" t="t" r="r" b="b"/>
              <a:pathLst>
                <a:path w="1976280" h="633395">
                  <a:moveTo>
                    <a:pt x="0" y="0"/>
                  </a:moveTo>
                  <a:lnTo>
                    <a:pt x="1976280" y="0"/>
                  </a:lnTo>
                  <a:lnTo>
                    <a:pt x="1976280" y="633395"/>
                  </a:lnTo>
                  <a:lnTo>
                    <a:pt x="0" y="633395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1976280" cy="576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990666"/>
            <a:ext cx="3656046" cy="1441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899"/>
              </a:lnSpc>
              <a:spcBef>
                <a:spcPct val="0"/>
              </a:spcBef>
            </a:pPr>
            <a:r>
              <a:rPr lang="en-US" sz="8499">
                <a:solidFill>
                  <a:srgbClr val="000000"/>
                </a:solidFill>
                <a:latin typeface="Montserrat Bold"/>
              </a:rPr>
              <a:t>Zdroje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964848"/>
            <a:ext cx="14207904" cy="7335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Quicksand"/>
              </a:rPr>
              <a:t>https://www.lidovky.cz/byznys/doba-stravena-denne-s-medii-stoupla-je-80-minut-nad-prumerem.A200330_104519_ln-media_ele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Quicksand"/>
              </a:rPr>
              <a:t>https://www.mediaguru.cz/clanky/2020/03/cesi-travi-s-medii-stale-vice-denniho-casu/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Quicksand"/>
              </a:rPr>
              <a:t>https://ct24.ceskatelevize.cz/domaci/2472406-dezinformacni-web-aeronet-vyvolal-kauzu-lithium-reporteri-ct-odhalovali-jeho-pozadi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Quicksand"/>
              </a:rPr>
              <a:t>https://www.irozhlas.cz/zpravy-domov/ceska-televize-chybny-zaber-overovna-dezinformace-propaganda_2205210500_pik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Quicksand"/>
              </a:rPr>
              <a:t>https://www.irozhlas.cz/zivotni-styl/spolecnost/daniel-kretinsky-casopis-francie-marianne-nezavislost-medii-prezidentske-volby_2204201010_aur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Quicksand"/>
                <a:hlinkClick r:id="rId2"/>
              </a:rPr>
              <a:t>https://www.nfnz.cz/rating-medii</a:t>
            </a:r>
            <a:r>
              <a:rPr lang="en-US" sz="2400" dirty="0" smtClean="0">
                <a:solidFill>
                  <a:srgbClr val="000000"/>
                </a:solidFill>
                <a:latin typeface="Quicksand"/>
                <a:hlinkClick r:id="rId2"/>
              </a:rPr>
              <a:t>/</a:t>
            </a:r>
            <a:endParaRPr lang="cs-CZ" sz="2400" dirty="0" smtClean="0">
              <a:solidFill>
                <a:srgbClr val="000000"/>
              </a:solidFill>
              <a:latin typeface="Quicksand"/>
            </a:endParaRP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Quicksand"/>
              </a:rPr>
              <a:t>Státní média (ukázka propagandy</a:t>
            </a:r>
            <a:r>
              <a:rPr lang="cs-CZ" sz="2400" b="1" dirty="0">
                <a:solidFill>
                  <a:srgbClr val="000000"/>
                </a:solidFill>
                <a:latin typeface="Quicksand"/>
              </a:rPr>
              <a:t>): </a:t>
            </a:r>
            <a:r>
              <a:rPr lang="cs-CZ" sz="2400" dirty="0">
                <a:solidFill>
                  <a:srgbClr val="000000"/>
                </a:solidFill>
                <a:latin typeface="Quicksand"/>
                <a:hlinkClick r:id="rId3"/>
              </a:rPr>
              <a:t>https://</a:t>
            </a:r>
            <a:r>
              <a:rPr lang="cs-CZ" sz="2400" dirty="0" smtClean="0">
                <a:solidFill>
                  <a:srgbClr val="000000"/>
                </a:solidFill>
                <a:latin typeface="Quicksand"/>
                <a:hlinkClick r:id="rId3"/>
              </a:rPr>
              <a:t>www.youtube.com/watch?v=nPxW6Ee4nik</a:t>
            </a:r>
            <a:endParaRPr lang="cs-CZ" sz="2400" dirty="0" smtClean="0">
              <a:solidFill>
                <a:srgbClr val="000000"/>
              </a:solidFill>
              <a:latin typeface="Quicksand"/>
            </a:endParaRP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cs-CZ" sz="2400" b="1" dirty="0" smtClean="0">
                <a:solidFill>
                  <a:srgbClr val="000000"/>
                </a:solidFill>
                <a:latin typeface="Quicksand"/>
              </a:rPr>
              <a:t>Soukromá média (ukázka TV NOVA): </a:t>
            </a:r>
            <a:r>
              <a:rPr lang="cs-CZ" sz="2400" dirty="0">
                <a:solidFill>
                  <a:srgbClr val="000000"/>
                </a:solidFill>
                <a:latin typeface="Quicksand"/>
                <a:hlinkClick r:id="rId4"/>
              </a:rPr>
              <a:t>https://</a:t>
            </a:r>
            <a:r>
              <a:rPr lang="cs-CZ" sz="2400" dirty="0" smtClean="0">
                <a:solidFill>
                  <a:srgbClr val="000000"/>
                </a:solidFill>
                <a:latin typeface="Quicksand"/>
                <a:hlinkClick r:id="rId4"/>
              </a:rPr>
              <a:t>www.youtube.com/watch?v=1Rm925f8Y24</a:t>
            </a:r>
            <a:endParaRPr lang="cs-CZ" sz="2400" dirty="0">
              <a:solidFill>
                <a:srgbClr val="000000"/>
              </a:solidFill>
              <a:latin typeface="Quicksand"/>
            </a:endParaRP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endParaRPr lang="en-US" sz="3150" dirty="0">
              <a:solidFill>
                <a:srgbClr val="000000"/>
              </a:solidFill>
              <a:latin typeface="Quicksan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03827"/>
            <a:ext cx="6700933" cy="1767397"/>
            <a:chOff x="0" y="0"/>
            <a:chExt cx="2401463" cy="6333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1463" cy="633395"/>
            </a:xfrm>
            <a:custGeom>
              <a:avLst/>
              <a:gdLst/>
              <a:ahLst/>
              <a:cxnLst/>
              <a:rect l="l" t="t" r="r" b="b"/>
              <a:pathLst>
                <a:path w="2401463" h="633395">
                  <a:moveTo>
                    <a:pt x="0" y="0"/>
                  </a:moveTo>
                  <a:lnTo>
                    <a:pt x="2401463" y="0"/>
                  </a:lnTo>
                  <a:lnTo>
                    <a:pt x="2401463" y="633395"/>
                  </a:lnTo>
                  <a:lnTo>
                    <a:pt x="0" y="633395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401463" cy="5762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2516" y="891112"/>
            <a:ext cx="5295900" cy="17080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 err="1">
                <a:solidFill>
                  <a:srgbClr val="000000"/>
                </a:solidFill>
                <a:latin typeface="Montserrat" panose="00000500000000000000" pitchFamily="2" charset="-18"/>
              </a:rPr>
              <a:t>Obrázky</a:t>
            </a:r>
            <a:endParaRPr lang="en-US" sz="9999" dirty="0">
              <a:solidFill>
                <a:srgbClr val="000000"/>
              </a:solidFill>
              <a:latin typeface="Montserrat" panose="00000500000000000000" pitchFamily="2" charset="-18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3369964"/>
            <a:ext cx="14207904" cy="2748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Quicksand"/>
              </a:rPr>
              <a:t>https://upload.wikimedia.org/wikipedia/en/e/ed/Nyan_cat_250px_frame.PNG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Quicksand"/>
              </a:rPr>
              <a:t>https://pbs.twimg.com/media/DnTOgT0X0AEED8W.jpg:large</a:t>
            </a:r>
          </a:p>
          <a:p>
            <a:pPr marL="680085" lvl="1" indent="-340042">
              <a:lnSpc>
                <a:spcPts val="4409"/>
              </a:lnSpc>
              <a:buFont typeface="Arial"/>
              <a:buChar char="•"/>
            </a:pPr>
            <a:r>
              <a:rPr lang="en-US" sz="3150">
                <a:solidFill>
                  <a:srgbClr val="000000"/>
                </a:solidFill>
                <a:latin typeface="Quicksand"/>
              </a:rPr>
              <a:t>https://upload.wikimedia.org/wikipedia/commons/1/16/%C4%8CRo_2%2C_%C4%8Cesk%C3%BD_rozhlas%2C_Dvojka%2C_Logo_2020.png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41889"/>
            <a:ext cx="12388393" cy="1323388"/>
            <a:chOff x="0" y="0"/>
            <a:chExt cx="4439720" cy="474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39720" cy="474273"/>
            </a:xfrm>
            <a:custGeom>
              <a:avLst/>
              <a:gdLst/>
              <a:ahLst/>
              <a:cxnLst/>
              <a:rect l="l" t="t" r="r" b="b"/>
              <a:pathLst>
                <a:path w="4439720" h="474273">
                  <a:moveTo>
                    <a:pt x="0" y="0"/>
                  </a:moveTo>
                  <a:lnTo>
                    <a:pt x="4439720" y="0"/>
                  </a:lnTo>
                  <a:lnTo>
                    <a:pt x="443972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4439720" cy="417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62486" y="1289324"/>
            <a:ext cx="11863421" cy="8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Montserrat Bold"/>
              </a:rPr>
              <a:t>Kolik času trávíme s médii?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65924" y="3953115"/>
            <a:ext cx="6094625" cy="4260480"/>
            <a:chOff x="0" y="0"/>
            <a:chExt cx="2184176" cy="15268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84176" cy="1526860"/>
            </a:xfrm>
            <a:custGeom>
              <a:avLst/>
              <a:gdLst/>
              <a:ahLst/>
              <a:cxnLst/>
              <a:rect l="l" t="t" r="r" b="b"/>
              <a:pathLst>
                <a:path w="2184176" h="1526860">
                  <a:moveTo>
                    <a:pt x="0" y="0"/>
                  </a:moveTo>
                  <a:lnTo>
                    <a:pt x="2184176" y="0"/>
                  </a:lnTo>
                  <a:lnTo>
                    <a:pt x="2184176" y="1526860"/>
                  </a:lnTo>
                  <a:lnTo>
                    <a:pt x="0" y="152686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2184176" cy="14697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54217" y="4025539"/>
            <a:ext cx="5210301" cy="419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30"/>
              </a:lnSpc>
            </a:pPr>
            <a:r>
              <a:rPr lang="en-US" sz="5525">
                <a:solidFill>
                  <a:srgbClr val="000000"/>
                </a:solidFill>
                <a:latin typeface="Montserrat"/>
              </a:rPr>
              <a:t>V roce 2019 jsme strávili s médií 7 hodin a 14 minut denně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370353" y="3819486"/>
            <a:ext cx="6094625" cy="4621496"/>
            <a:chOff x="0" y="0"/>
            <a:chExt cx="2184176" cy="16562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84176" cy="1656240"/>
            </a:xfrm>
            <a:custGeom>
              <a:avLst/>
              <a:gdLst/>
              <a:ahLst/>
              <a:cxnLst/>
              <a:rect l="l" t="t" r="r" b="b"/>
              <a:pathLst>
                <a:path w="2184176" h="1656240">
                  <a:moveTo>
                    <a:pt x="0" y="0"/>
                  </a:moveTo>
                  <a:lnTo>
                    <a:pt x="2184176" y="0"/>
                  </a:lnTo>
                  <a:lnTo>
                    <a:pt x="2184176" y="1656240"/>
                  </a:lnTo>
                  <a:lnTo>
                    <a:pt x="0" y="165624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2184176" cy="15990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645023" y="4025539"/>
            <a:ext cx="5545285" cy="419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05"/>
              </a:lnSpc>
            </a:pPr>
            <a:r>
              <a:rPr lang="en-US" sz="5504">
                <a:solidFill>
                  <a:srgbClr val="000000"/>
                </a:solidFill>
                <a:latin typeface="Montserrat"/>
              </a:rPr>
              <a:t>V roce 2020 to bylo 9 hodin </a:t>
            </a:r>
          </a:p>
          <a:p>
            <a:pPr marL="0" lvl="0" indent="0" algn="ctr">
              <a:lnSpc>
                <a:spcPts val="6605"/>
              </a:lnSpc>
            </a:pPr>
            <a:r>
              <a:rPr lang="en-US" sz="5504">
                <a:solidFill>
                  <a:srgbClr val="000000"/>
                </a:solidFill>
                <a:latin typeface="Montserrat"/>
              </a:rPr>
              <a:t>a 20 minut denně (začátek koronaviru)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21507" y="368923"/>
            <a:ext cx="5761851" cy="4431354"/>
            <a:chOff x="0" y="0"/>
            <a:chExt cx="2064917" cy="15880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64917" cy="1588097"/>
            </a:xfrm>
            <a:custGeom>
              <a:avLst/>
              <a:gdLst/>
              <a:ahLst/>
              <a:cxnLst/>
              <a:rect l="l" t="t" r="r" b="b"/>
              <a:pathLst>
                <a:path w="2064917" h="1588097">
                  <a:moveTo>
                    <a:pt x="0" y="0"/>
                  </a:moveTo>
                  <a:lnTo>
                    <a:pt x="2064917" y="0"/>
                  </a:lnTo>
                  <a:lnTo>
                    <a:pt x="2064917" y="1588097"/>
                  </a:lnTo>
                  <a:lnTo>
                    <a:pt x="0" y="1588097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2064917" cy="1530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4062486" y="600571"/>
            <a:ext cx="2747118" cy="2716213"/>
          </a:xfrm>
          <a:custGeom>
            <a:avLst/>
            <a:gdLst/>
            <a:ahLst/>
            <a:cxnLst/>
            <a:rect l="l" t="t" r="r" b="b"/>
            <a:pathLst>
              <a:path w="2747118" h="2716213">
                <a:moveTo>
                  <a:pt x="0" y="0"/>
                </a:moveTo>
                <a:lnTo>
                  <a:pt x="2747118" y="0"/>
                </a:lnTo>
                <a:lnTo>
                  <a:pt x="2747118" y="2716213"/>
                </a:lnTo>
                <a:lnTo>
                  <a:pt x="0" y="27162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2721507" y="5207441"/>
            <a:ext cx="5761851" cy="4778597"/>
            <a:chOff x="0" y="0"/>
            <a:chExt cx="2064917" cy="171254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64917" cy="1712541"/>
            </a:xfrm>
            <a:custGeom>
              <a:avLst/>
              <a:gdLst/>
              <a:ahLst/>
              <a:cxnLst/>
              <a:rect l="l" t="t" r="r" b="b"/>
              <a:pathLst>
                <a:path w="2064917" h="1712541">
                  <a:moveTo>
                    <a:pt x="0" y="0"/>
                  </a:moveTo>
                  <a:lnTo>
                    <a:pt x="2064917" y="0"/>
                  </a:lnTo>
                  <a:lnTo>
                    <a:pt x="2064917" y="1712541"/>
                  </a:lnTo>
                  <a:lnTo>
                    <a:pt x="0" y="1712541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7150"/>
              <a:ext cx="2064917" cy="16553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879441" y="5599317"/>
            <a:ext cx="2747118" cy="2835734"/>
          </a:xfrm>
          <a:custGeom>
            <a:avLst/>
            <a:gdLst/>
            <a:ahLst/>
            <a:cxnLst/>
            <a:rect l="l" t="t" r="r" b="b"/>
            <a:pathLst>
              <a:path w="2747118" h="2835734">
                <a:moveTo>
                  <a:pt x="0" y="0"/>
                </a:moveTo>
                <a:lnTo>
                  <a:pt x="2747117" y="0"/>
                </a:lnTo>
                <a:lnTo>
                  <a:pt x="2747117" y="2835735"/>
                </a:lnTo>
                <a:lnTo>
                  <a:pt x="0" y="2835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0" name="Group 10"/>
          <p:cNvGrpSpPr/>
          <p:nvPr/>
        </p:nvGrpSpPr>
        <p:grpSpPr>
          <a:xfrm>
            <a:off x="10178564" y="334942"/>
            <a:ext cx="5761851" cy="4431354"/>
            <a:chOff x="0" y="0"/>
            <a:chExt cx="2064917" cy="158809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64917" cy="1588097"/>
            </a:xfrm>
            <a:custGeom>
              <a:avLst/>
              <a:gdLst/>
              <a:ahLst/>
              <a:cxnLst/>
              <a:rect l="l" t="t" r="r" b="b"/>
              <a:pathLst>
                <a:path w="2064917" h="1588097">
                  <a:moveTo>
                    <a:pt x="0" y="0"/>
                  </a:moveTo>
                  <a:lnTo>
                    <a:pt x="2064917" y="0"/>
                  </a:lnTo>
                  <a:lnTo>
                    <a:pt x="2064917" y="1588097"/>
                  </a:lnTo>
                  <a:lnTo>
                    <a:pt x="0" y="1588097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7150"/>
              <a:ext cx="2064917" cy="1530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749491" y="649086"/>
            <a:ext cx="2619997" cy="2551222"/>
          </a:xfrm>
          <a:custGeom>
            <a:avLst/>
            <a:gdLst/>
            <a:ahLst/>
            <a:cxnLst/>
            <a:rect l="l" t="t" r="r" b="b"/>
            <a:pathLst>
              <a:path w="2619997" h="2551222">
                <a:moveTo>
                  <a:pt x="0" y="0"/>
                </a:moveTo>
                <a:lnTo>
                  <a:pt x="2619997" y="0"/>
                </a:lnTo>
                <a:lnTo>
                  <a:pt x="2619997" y="2551222"/>
                </a:lnTo>
                <a:lnTo>
                  <a:pt x="0" y="2551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4" name="Group 14"/>
          <p:cNvGrpSpPr/>
          <p:nvPr/>
        </p:nvGrpSpPr>
        <p:grpSpPr>
          <a:xfrm>
            <a:off x="10178564" y="5177480"/>
            <a:ext cx="5850919" cy="4774577"/>
            <a:chOff x="0" y="0"/>
            <a:chExt cx="2096837" cy="171110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096837" cy="1711101"/>
            </a:xfrm>
            <a:custGeom>
              <a:avLst/>
              <a:gdLst/>
              <a:ahLst/>
              <a:cxnLst/>
              <a:rect l="l" t="t" r="r" b="b"/>
              <a:pathLst>
                <a:path w="2096837" h="1711101">
                  <a:moveTo>
                    <a:pt x="0" y="0"/>
                  </a:moveTo>
                  <a:lnTo>
                    <a:pt x="2096837" y="0"/>
                  </a:lnTo>
                  <a:lnTo>
                    <a:pt x="2096837" y="1711101"/>
                  </a:lnTo>
                  <a:lnTo>
                    <a:pt x="0" y="1711101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57150"/>
              <a:ext cx="2096837" cy="16539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2501333" y="5456756"/>
            <a:ext cx="1785945" cy="3052897"/>
          </a:xfrm>
          <a:custGeom>
            <a:avLst/>
            <a:gdLst/>
            <a:ahLst/>
            <a:cxnLst/>
            <a:rect l="l" t="t" r="r" b="b"/>
            <a:pathLst>
              <a:path w="1785945" h="3052897">
                <a:moveTo>
                  <a:pt x="0" y="0"/>
                </a:moveTo>
                <a:lnTo>
                  <a:pt x="1785945" y="0"/>
                </a:lnTo>
                <a:lnTo>
                  <a:pt x="1785945" y="3052896"/>
                </a:lnTo>
                <a:lnTo>
                  <a:pt x="0" y="3052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8" name="TextBox 18"/>
          <p:cNvSpPr txBox="1"/>
          <p:nvPr/>
        </p:nvSpPr>
        <p:spPr>
          <a:xfrm>
            <a:off x="3809476" y="3801139"/>
            <a:ext cx="3713865" cy="80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Quicksand Bold"/>
              </a:rPr>
              <a:t>3h a 22m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79112" y="8842714"/>
            <a:ext cx="3713865" cy="80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Quicksand Bold"/>
              </a:rPr>
              <a:t>2h a 57m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37373" y="3767159"/>
            <a:ext cx="3713865" cy="80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Quicksand Bold"/>
              </a:rPr>
              <a:t>1h a 3m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419123" y="8941282"/>
            <a:ext cx="1950364" cy="800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Quicksand Bold"/>
              </a:rPr>
              <a:t>46m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40441">
            <a:off x="1731053" y="3108791"/>
            <a:ext cx="3406611" cy="2941175"/>
            <a:chOff x="0" y="0"/>
            <a:chExt cx="1708150" cy="1474770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685290" cy="1446830"/>
            </a:xfrm>
            <a:custGeom>
              <a:avLst/>
              <a:gdLst/>
              <a:ahLst/>
              <a:cxnLst/>
              <a:rect l="l" t="t" r="r" b="b"/>
              <a:pathLst>
                <a:path w="1685290" h="1446830">
                  <a:moveTo>
                    <a:pt x="1685290" y="1446830"/>
                  </a:moveTo>
                  <a:lnTo>
                    <a:pt x="0" y="1439210"/>
                  </a:lnTo>
                  <a:lnTo>
                    <a:pt x="0" y="515025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1714500" cy="1473500"/>
            </a:xfrm>
            <a:custGeom>
              <a:avLst/>
              <a:gdLst/>
              <a:ahLst/>
              <a:cxnLst/>
              <a:rect l="l" t="t" r="r" b="b"/>
              <a:pathLst>
                <a:path w="1714500" h="1473500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85191"/>
                    <a:pt x="1686560" y="115378"/>
                    <a:pt x="1689100" y="144488"/>
                  </a:cubicBezTo>
                  <a:cubicBezTo>
                    <a:pt x="1689100" y="186535"/>
                    <a:pt x="1701800" y="1015615"/>
                    <a:pt x="1708150" y="1057662"/>
                  </a:cubicBezTo>
                  <a:cubicBezTo>
                    <a:pt x="1714500" y="1121271"/>
                    <a:pt x="1710690" y="1185959"/>
                    <a:pt x="1710690" y="1249568"/>
                  </a:cubicBezTo>
                  <a:cubicBezTo>
                    <a:pt x="1710690" y="1305631"/>
                    <a:pt x="1711960" y="1357381"/>
                    <a:pt x="1713230" y="1412540"/>
                  </a:cubicBezTo>
                  <a:cubicBezTo>
                    <a:pt x="1713230" y="1434130"/>
                    <a:pt x="1713230" y="1448100"/>
                    <a:pt x="1713230" y="1472230"/>
                  </a:cubicBezTo>
                  <a:cubicBezTo>
                    <a:pt x="1690370" y="1472230"/>
                    <a:pt x="1670050" y="1473500"/>
                    <a:pt x="1649730" y="1472230"/>
                  </a:cubicBezTo>
                  <a:cubicBezTo>
                    <a:pt x="1567180" y="1467150"/>
                    <a:pt x="1483360" y="1473500"/>
                    <a:pt x="1400810" y="1468420"/>
                  </a:cubicBezTo>
                  <a:cubicBezTo>
                    <a:pt x="1351280" y="1464610"/>
                    <a:pt x="1303020" y="1467150"/>
                    <a:pt x="1253490" y="1464610"/>
                  </a:cubicBezTo>
                  <a:cubicBezTo>
                    <a:pt x="1230630" y="1463340"/>
                    <a:pt x="1207770" y="1462070"/>
                    <a:pt x="1184910" y="1460800"/>
                  </a:cubicBezTo>
                  <a:cubicBezTo>
                    <a:pt x="1170940" y="1460800"/>
                    <a:pt x="1158240" y="1462070"/>
                    <a:pt x="1144270" y="1462070"/>
                  </a:cubicBezTo>
                  <a:cubicBezTo>
                    <a:pt x="1108710" y="1460800"/>
                    <a:pt x="1010920" y="1462070"/>
                    <a:pt x="975360" y="1460800"/>
                  </a:cubicBezTo>
                  <a:cubicBezTo>
                    <a:pt x="949960" y="1459530"/>
                    <a:pt x="441960" y="1468420"/>
                    <a:pt x="416560" y="1467150"/>
                  </a:cubicBezTo>
                  <a:cubicBezTo>
                    <a:pt x="410210" y="1467150"/>
                    <a:pt x="402590" y="1468420"/>
                    <a:pt x="396240" y="1468420"/>
                  </a:cubicBezTo>
                  <a:cubicBezTo>
                    <a:pt x="381000" y="1468420"/>
                    <a:pt x="367030" y="1469690"/>
                    <a:pt x="351790" y="1469690"/>
                  </a:cubicBezTo>
                  <a:cubicBezTo>
                    <a:pt x="313690" y="1469690"/>
                    <a:pt x="276860" y="1468420"/>
                    <a:pt x="238760" y="1467150"/>
                  </a:cubicBezTo>
                  <a:cubicBezTo>
                    <a:pt x="215900" y="1465880"/>
                    <a:pt x="193040" y="1464610"/>
                    <a:pt x="171450" y="1463340"/>
                  </a:cubicBezTo>
                  <a:cubicBezTo>
                    <a:pt x="130810" y="1462070"/>
                    <a:pt x="90170" y="1460800"/>
                    <a:pt x="48260" y="1460800"/>
                  </a:cubicBezTo>
                  <a:cubicBezTo>
                    <a:pt x="38100" y="1460800"/>
                    <a:pt x="29210" y="1460800"/>
                    <a:pt x="19050" y="1459530"/>
                  </a:cubicBezTo>
                  <a:cubicBezTo>
                    <a:pt x="10160" y="1458260"/>
                    <a:pt x="5080" y="1451910"/>
                    <a:pt x="7620" y="1443020"/>
                  </a:cubicBezTo>
                  <a:cubicBezTo>
                    <a:pt x="16510" y="1411287"/>
                    <a:pt x="12700" y="1384334"/>
                    <a:pt x="11430" y="1356303"/>
                  </a:cubicBezTo>
                  <a:cubicBezTo>
                    <a:pt x="10160" y="1299162"/>
                    <a:pt x="6350" y="1243099"/>
                    <a:pt x="7620" y="1185959"/>
                  </a:cubicBezTo>
                  <a:cubicBezTo>
                    <a:pt x="5080" y="1114802"/>
                    <a:pt x="0" y="233972"/>
                    <a:pt x="7620" y="161738"/>
                  </a:cubicBezTo>
                  <a:cubicBezTo>
                    <a:pt x="8890" y="147722"/>
                    <a:pt x="7620" y="132628"/>
                    <a:pt x="8890" y="118613"/>
                  </a:cubicBezTo>
                  <a:cubicBezTo>
                    <a:pt x="10160" y="95972"/>
                    <a:pt x="12700" y="711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1455720"/>
                  </a:moveTo>
                  <a:cubicBezTo>
                    <a:pt x="1691640" y="1439210"/>
                    <a:pt x="1692910" y="1426510"/>
                    <a:pt x="1692910" y="1413810"/>
                  </a:cubicBezTo>
                  <a:cubicBezTo>
                    <a:pt x="1691640" y="1351990"/>
                    <a:pt x="1690370" y="1294850"/>
                    <a:pt x="1690370" y="1233396"/>
                  </a:cubicBezTo>
                  <a:cubicBezTo>
                    <a:pt x="1690370" y="1205365"/>
                    <a:pt x="1692910" y="1177334"/>
                    <a:pt x="1691640" y="1149302"/>
                  </a:cubicBezTo>
                  <a:cubicBezTo>
                    <a:pt x="1691640" y="1123427"/>
                    <a:pt x="1690370" y="1096474"/>
                    <a:pt x="1689100" y="1070599"/>
                  </a:cubicBezTo>
                  <a:cubicBezTo>
                    <a:pt x="1684020" y="1030708"/>
                    <a:pt x="1672590" y="204863"/>
                    <a:pt x="1672590" y="164972"/>
                  </a:cubicBezTo>
                  <a:cubicBezTo>
                    <a:pt x="1670050" y="131550"/>
                    <a:pt x="1667510" y="97050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7941"/>
                  </a:cubicBezTo>
                  <a:cubicBezTo>
                    <a:pt x="31750" y="87347"/>
                    <a:pt x="31750" y="106753"/>
                    <a:pt x="30480" y="126160"/>
                  </a:cubicBezTo>
                  <a:cubicBezTo>
                    <a:pt x="29210" y="158503"/>
                    <a:pt x="26670" y="189769"/>
                    <a:pt x="25400" y="222113"/>
                  </a:cubicBezTo>
                  <a:cubicBezTo>
                    <a:pt x="20320" y="256613"/>
                    <a:pt x="26670" y="1099708"/>
                    <a:pt x="29210" y="1134208"/>
                  </a:cubicBezTo>
                  <a:cubicBezTo>
                    <a:pt x="29210" y="1170865"/>
                    <a:pt x="29210" y="1208599"/>
                    <a:pt x="30480" y="1245256"/>
                  </a:cubicBezTo>
                  <a:cubicBezTo>
                    <a:pt x="30480" y="1272209"/>
                    <a:pt x="33020" y="1299162"/>
                    <a:pt x="33020" y="1326115"/>
                  </a:cubicBezTo>
                  <a:cubicBezTo>
                    <a:pt x="33020" y="1355225"/>
                    <a:pt x="33020" y="1384334"/>
                    <a:pt x="31750" y="1413810"/>
                  </a:cubicBezTo>
                  <a:cubicBezTo>
                    <a:pt x="31750" y="1417620"/>
                    <a:pt x="31750" y="1420160"/>
                    <a:pt x="31750" y="1423970"/>
                  </a:cubicBezTo>
                  <a:cubicBezTo>
                    <a:pt x="31750" y="1434130"/>
                    <a:pt x="35560" y="1437940"/>
                    <a:pt x="44450" y="1437940"/>
                  </a:cubicBezTo>
                  <a:cubicBezTo>
                    <a:pt x="60960" y="1437940"/>
                    <a:pt x="78740" y="1439210"/>
                    <a:pt x="95250" y="1439210"/>
                  </a:cubicBezTo>
                  <a:cubicBezTo>
                    <a:pt x="119380" y="1439210"/>
                    <a:pt x="144780" y="1436670"/>
                    <a:pt x="168910" y="1439210"/>
                  </a:cubicBezTo>
                  <a:cubicBezTo>
                    <a:pt x="208280" y="1443020"/>
                    <a:pt x="247650" y="1445560"/>
                    <a:pt x="287020" y="1444290"/>
                  </a:cubicBezTo>
                  <a:cubicBezTo>
                    <a:pt x="312420" y="1443020"/>
                    <a:pt x="336550" y="1445560"/>
                    <a:pt x="361950" y="1445560"/>
                  </a:cubicBezTo>
                  <a:cubicBezTo>
                    <a:pt x="398780" y="1445560"/>
                    <a:pt x="435610" y="1444290"/>
                    <a:pt x="472440" y="1445560"/>
                  </a:cubicBezTo>
                  <a:cubicBezTo>
                    <a:pt x="527050" y="1446830"/>
                    <a:pt x="1126490" y="1436670"/>
                    <a:pt x="1182370" y="1439210"/>
                  </a:cubicBezTo>
                  <a:cubicBezTo>
                    <a:pt x="1206500" y="1440480"/>
                    <a:pt x="1230630" y="1441750"/>
                    <a:pt x="1253490" y="1441750"/>
                  </a:cubicBezTo>
                  <a:cubicBezTo>
                    <a:pt x="1295400" y="1444290"/>
                    <a:pt x="1336040" y="1440480"/>
                    <a:pt x="1377950" y="1444290"/>
                  </a:cubicBezTo>
                  <a:cubicBezTo>
                    <a:pt x="1412240" y="1446830"/>
                    <a:pt x="1446530" y="1446830"/>
                    <a:pt x="1480820" y="1449370"/>
                  </a:cubicBezTo>
                  <a:cubicBezTo>
                    <a:pt x="1531620" y="1453180"/>
                    <a:pt x="1582420" y="1455720"/>
                    <a:pt x="1633220" y="1456990"/>
                  </a:cubicBezTo>
                  <a:cubicBezTo>
                    <a:pt x="1652270" y="1456990"/>
                    <a:pt x="1670050" y="1455720"/>
                    <a:pt x="1690370" y="145572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AutoShape 5"/>
          <p:cNvSpPr/>
          <p:nvPr/>
        </p:nvSpPr>
        <p:spPr>
          <a:xfrm rot="138720">
            <a:off x="2941110" y="2966406"/>
            <a:ext cx="939229" cy="323122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 rot="340441">
            <a:off x="3674368" y="6878285"/>
            <a:ext cx="3406611" cy="2421387"/>
            <a:chOff x="0" y="0"/>
            <a:chExt cx="1708150" cy="1214137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85290" cy="1186197"/>
            </a:xfrm>
            <a:custGeom>
              <a:avLst/>
              <a:gdLst/>
              <a:ahLst/>
              <a:cxnLst/>
              <a:rect l="l" t="t" r="r" b="b"/>
              <a:pathLst>
                <a:path w="1685290" h="1186197">
                  <a:moveTo>
                    <a:pt x="1685290" y="1186197"/>
                  </a:moveTo>
                  <a:lnTo>
                    <a:pt x="0" y="1178577"/>
                  </a:lnTo>
                  <a:lnTo>
                    <a:pt x="0" y="424631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1714500" cy="1212867"/>
            </a:xfrm>
            <a:custGeom>
              <a:avLst/>
              <a:gdLst/>
              <a:ahLst/>
              <a:cxnLst/>
              <a:rect l="l" t="t" r="r" b="b"/>
              <a:pathLst>
                <a:path w="1714500" h="1212867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81158"/>
                    <a:pt x="1686560" y="105505"/>
                    <a:pt x="1689100" y="128982"/>
                  </a:cubicBezTo>
                  <a:cubicBezTo>
                    <a:pt x="1689100" y="162893"/>
                    <a:pt x="1701800" y="831557"/>
                    <a:pt x="1708150" y="865469"/>
                  </a:cubicBezTo>
                  <a:cubicBezTo>
                    <a:pt x="1714500" y="916771"/>
                    <a:pt x="1710690" y="968942"/>
                    <a:pt x="1710690" y="1020244"/>
                  </a:cubicBezTo>
                  <a:cubicBezTo>
                    <a:pt x="1710690" y="1065459"/>
                    <a:pt x="1711960" y="1107196"/>
                    <a:pt x="1713230" y="1151907"/>
                  </a:cubicBezTo>
                  <a:cubicBezTo>
                    <a:pt x="1713230" y="1173497"/>
                    <a:pt x="1713230" y="1187467"/>
                    <a:pt x="1713230" y="1211597"/>
                  </a:cubicBezTo>
                  <a:cubicBezTo>
                    <a:pt x="1690370" y="1211597"/>
                    <a:pt x="1670050" y="1212867"/>
                    <a:pt x="1649730" y="1211597"/>
                  </a:cubicBezTo>
                  <a:cubicBezTo>
                    <a:pt x="1567180" y="1206517"/>
                    <a:pt x="1483360" y="1212867"/>
                    <a:pt x="1400810" y="1207787"/>
                  </a:cubicBezTo>
                  <a:cubicBezTo>
                    <a:pt x="1351280" y="1203977"/>
                    <a:pt x="1303020" y="1206517"/>
                    <a:pt x="1253490" y="1203977"/>
                  </a:cubicBezTo>
                  <a:cubicBezTo>
                    <a:pt x="1230630" y="1202707"/>
                    <a:pt x="1207770" y="1201437"/>
                    <a:pt x="1184910" y="1200167"/>
                  </a:cubicBezTo>
                  <a:cubicBezTo>
                    <a:pt x="1170940" y="1200167"/>
                    <a:pt x="1158240" y="1201437"/>
                    <a:pt x="1144270" y="1201437"/>
                  </a:cubicBezTo>
                  <a:cubicBezTo>
                    <a:pt x="1108710" y="1200167"/>
                    <a:pt x="1010920" y="1201437"/>
                    <a:pt x="975360" y="1200167"/>
                  </a:cubicBezTo>
                  <a:cubicBezTo>
                    <a:pt x="949960" y="1198897"/>
                    <a:pt x="441960" y="1207787"/>
                    <a:pt x="416560" y="1206517"/>
                  </a:cubicBezTo>
                  <a:cubicBezTo>
                    <a:pt x="410210" y="1206517"/>
                    <a:pt x="402590" y="1207787"/>
                    <a:pt x="396240" y="1207787"/>
                  </a:cubicBezTo>
                  <a:cubicBezTo>
                    <a:pt x="381000" y="1207787"/>
                    <a:pt x="367030" y="1209057"/>
                    <a:pt x="351790" y="1209057"/>
                  </a:cubicBezTo>
                  <a:cubicBezTo>
                    <a:pt x="313690" y="1209057"/>
                    <a:pt x="276860" y="1207787"/>
                    <a:pt x="238760" y="1206517"/>
                  </a:cubicBezTo>
                  <a:cubicBezTo>
                    <a:pt x="215900" y="1205247"/>
                    <a:pt x="193040" y="1203977"/>
                    <a:pt x="171450" y="1202707"/>
                  </a:cubicBezTo>
                  <a:cubicBezTo>
                    <a:pt x="130810" y="1201437"/>
                    <a:pt x="90170" y="1200167"/>
                    <a:pt x="48260" y="1200167"/>
                  </a:cubicBezTo>
                  <a:cubicBezTo>
                    <a:pt x="38100" y="1200167"/>
                    <a:pt x="29210" y="1200167"/>
                    <a:pt x="19050" y="1198897"/>
                  </a:cubicBezTo>
                  <a:cubicBezTo>
                    <a:pt x="10160" y="1197627"/>
                    <a:pt x="5080" y="1191277"/>
                    <a:pt x="7620" y="1182387"/>
                  </a:cubicBezTo>
                  <a:cubicBezTo>
                    <a:pt x="16510" y="1150673"/>
                    <a:pt x="12700" y="1128935"/>
                    <a:pt x="11430" y="1106327"/>
                  </a:cubicBezTo>
                  <a:cubicBezTo>
                    <a:pt x="10160" y="1060242"/>
                    <a:pt x="6350" y="1015027"/>
                    <a:pt x="7620" y="968942"/>
                  </a:cubicBezTo>
                  <a:cubicBezTo>
                    <a:pt x="5080" y="911554"/>
                    <a:pt x="0" y="201152"/>
                    <a:pt x="7620" y="142894"/>
                  </a:cubicBezTo>
                  <a:cubicBezTo>
                    <a:pt x="8890" y="131590"/>
                    <a:pt x="7620" y="119417"/>
                    <a:pt x="8890" y="108113"/>
                  </a:cubicBezTo>
                  <a:cubicBezTo>
                    <a:pt x="10160" y="89853"/>
                    <a:pt x="12700" y="6985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1195087"/>
                  </a:moveTo>
                  <a:cubicBezTo>
                    <a:pt x="1691640" y="1178577"/>
                    <a:pt x="1692910" y="1165877"/>
                    <a:pt x="1692910" y="1153177"/>
                  </a:cubicBezTo>
                  <a:cubicBezTo>
                    <a:pt x="1691640" y="1102849"/>
                    <a:pt x="1690370" y="1056764"/>
                    <a:pt x="1690370" y="1007201"/>
                  </a:cubicBezTo>
                  <a:cubicBezTo>
                    <a:pt x="1690370" y="984594"/>
                    <a:pt x="1692910" y="961986"/>
                    <a:pt x="1691640" y="939378"/>
                  </a:cubicBezTo>
                  <a:cubicBezTo>
                    <a:pt x="1691640" y="918510"/>
                    <a:pt x="1690370" y="896772"/>
                    <a:pt x="1689100" y="875903"/>
                  </a:cubicBezTo>
                  <a:cubicBezTo>
                    <a:pt x="1684020" y="843731"/>
                    <a:pt x="1672590" y="177675"/>
                    <a:pt x="1672590" y="145503"/>
                  </a:cubicBezTo>
                  <a:cubicBezTo>
                    <a:pt x="1670050" y="118547"/>
                    <a:pt x="1667510" y="90723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7246"/>
                  </a:cubicBezTo>
                  <a:cubicBezTo>
                    <a:pt x="31750" y="82897"/>
                    <a:pt x="31750" y="98548"/>
                    <a:pt x="30480" y="114200"/>
                  </a:cubicBezTo>
                  <a:cubicBezTo>
                    <a:pt x="29210" y="140286"/>
                    <a:pt x="26670" y="165502"/>
                    <a:pt x="25400" y="191588"/>
                  </a:cubicBezTo>
                  <a:cubicBezTo>
                    <a:pt x="20320" y="219412"/>
                    <a:pt x="26670" y="899380"/>
                    <a:pt x="29210" y="927205"/>
                  </a:cubicBezTo>
                  <a:cubicBezTo>
                    <a:pt x="29210" y="956769"/>
                    <a:pt x="29210" y="987202"/>
                    <a:pt x="30480" y="1016766"/>
                  </a:cubicBezTo>
                  <a:cubicBezTo>
                    <a:pt x="30480" y="1038504"/>
                    <a:pt x="33020" y="1060242"/>
                    <a:pt x="33020" y="1081980"/>
                  </a:cubicBezTo>
                  <a:cubicBezTo>
                    <a:pt x="33020" y="1105457"/>
                    <a:pt x="33020" y="1128935"/>
                    <a:pt x="31750" y="1153177"/>
                  </a:cubicBezTo>
                  <a:cubicBezTo>
                    <a:pt x="31750" y="1156987"/>
                    <a:pt x="31750" y="1159527"/>
                    <a:pt x="31750" y="1163337"/>
                  </a:cubicBezTo>
                  <a:cubicBezTo>
                    <a:pt x="31750" y="1173497"/>
                    <a:pt x="35560" y="1177307"/>
                    <a:pt x="44450" y="1177307"/>
                  </a:cubicBezTo>
                  <a:cubicBezTo>
                    <a:pt x="60960" y="1177307"/>
                    <a:pt x="78740" y="1178577"/>
                    <a:pt x="95250" y="1178577"/>
                  </a:cubicBezTo>
                  <a:cubicBezTo>
                    <a:pt x="119380" y="1178577"/>
                    <a:pt x="144780" y="1176037"/>
                    <a:pt x="168910" y="1178577"/>
                  </a:cubicBezTo>
                  <a:cubicBezTo>
                    <a:pt x="208280" y="1182387"/>
                    <a:pt x="247650" y="1184927"/>
                    <a:pt x="287020" y="1183657"/>
                  </a:cubicBezTo>
                  <a:cubicBezTo>
                    <a:pt x="312420" y="1182387"/>
                    <a:pt x="336550" y="1184927"/>
                    <a:pt x="361950" y="1184927"/>
                  </a:cubicBezTo>
                  <a:cubicBezTo>
                    <a:pt x="398780" y="1184927"/>
                    <a:pt x="435610" y="1183657"/>
                    <a:pt x="472440" y="1184927"/>
                  </a:cubicBezTo>
                  <a:cubicBezTo>
                    <a:pt x="527050" y="1186197"/>
                    <a:pt x="1126490" y="1176037"/>
                    <a:pt x="1182370" y="1178577"/>
                  </a:cubicBezTo>
                  <a:cubicBezTo>
                    <a:pt x="1206500" y="1179847"/>
                    <a:pt x="1230630" y="1181117"/>
                    <a:pt x="1253490" y="1181117"/>
                  </a:cubicBezTo>
                  <a:cubicBezTo>
                    <a:pt x="1295400" y="1183657"/>
                    <a:pt x="1336040" y="1179847"/>
                    <a:pt x="1377950" y="1183657"/>
                  </a:cubicBezTo>
                  <a:cubicBezTo>
                    <a:pt x="1412240" y="1186197"/>
                    <a:pt x="1446530" y="1186197"/>
                    <a:pt x="1480820" y="1188737"/>
                  </a:cubicBezTo>
                  <a:cubicBezTo>
                    <a:pt x="1531620" y="1192547"/>
                    <a:pt x="1582420" y="1195087"/>
                    <a:pt x="1633220" y="1196357"/>
                  </a:cubicBezTo>
                  <a:cubicBezTo>
                    <a:pt x="1652270" y="1196357"/>
                    <a:pt x="1670050" y="1195087"/>
                    <a:pt x="1690370" y="119508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AutoShape 9"/>
          <p:cNvSpPr/>
          <p:nvPr/>
        </p:nvSpPr>
        <p:spPr>
          <a:xfrm rot="138720">
            <a:off x="5011020" y="6741633"/>
            <a:ext cx="939229" cy="323122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0" name="Group 10"/>
          <p:cNvGrpSpPr/>
          <p:nvPr/>
        </p:nvGrpSpPr>
        <p:grpSpPr>
          <a:xfrm rot="340441">
            <a:off x="7117946" y="3358991"/>
            <a:ext cx="3406611" cy="2400541"/>
            <a:chOff x="0" y="0"/>
            <a:chExt cx="1708150" cy="1203684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685290" cy="1175744"/>
            </a:xfrm>
            <a:custGeom>
              <a:avLst/>
              <a:gdLst/>
              <a:ahLst/>
              <a:cxnLst/>
              <a:rect l="l" t="t" r="r" b="b"/>
              <a:pathLst>
                <a:path w="1685290" h="1175744">
                  <a:moveTo>
                    <a:pt x="1685290" y="1175744"/>
                  </a:moveTo>
                  <a:lnTo>
                    <a:pt x="0" y="1168124"/>
                  </a:lnTo>
                  <a:lnTo>
                    <a:pt x="0" y="421006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1714500" cy="1202414"/>
            </a:xfrm>
            <a:custGeom>
              <a:avLst/>
              <a:gdLst/>
              <a:ahLst/>
              <a:cxnLst/>
              <a:rect l="l" t="t" r="r" b="b"/>
              <a:pathLst>
                <a:path w="1714500" h="1202414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80996"/>
                    <a:pt x="1686560" y="105109"/>
                    <a:pt x="1689100" y="128360"/>
                  </a:cubicBezTo>
                  <a:cubicBezTo>
                    <a:pt x="1689100" y="161945"/>
                    <a:pt x="1701800" y="824176"/>
                    <a:pt x="1708150" y="857761"/>
                  </a:cubicBezTo>
                  <a:cubicBezTo>
                    <a:pt x="1714500" y="908569"/>
                    <a:pt x="1710690" y="960239"/>
                    <a:pt x="1710690" y="1011047"/>
                  </a:cubicBezTo>
                  <a:cubicBezTo>
                    <a:pt x="1710690" y="1055828"/>
                    <a:pt x="1711960" y="1097163"/>
                    <a:pt x="1713230" y="1141454"/>
                  </a:cubicBezTo>
                  <a:cubicBezTo>
                    <a:pt x="1713230" y="1163044"/>
                    <a:pt x="1713230" y="1177014"/>
                    <a:pt x="1713230" y="1201144"/>
                  </a:cubicBezTo>
                  <a:cubicBezTo>
                    <a:pt x="1690370" y="1201144"/>
                    <a:pt x="1670050" y="1202414"/>
                    <a:pt x="1649730" y="1201144"/>
                  </a:cubicBezTo>
                  <a:cubicBezTo>
                    <a:pt x="1567180" y="1196064"/>
                    <a:pt x="1483360" y="1202414"/>
                    <a:pt x="1400810" y="1197334"/>
                  </a:cubicBezTo>
                  <a:cubicBezTo>
                    <a:pt x="1351280" y="1193524"/>
                    <a:pt x="1303020" y="1196064"/>
                    <a:pt x="1253490" y="1193524"/>
                  </a:cubicBezTo>
                  <a:cubicBezTo>
                    <a:pt x="1230630" y="1192254"/>
                    <a:pt x="1207770" y="1190984"/>
                    <a:pt x="1184910" y="1189714"/>
                  </a:cubicBezTo>
                  <a:cubicBezTo>
                    <a:pt x="1170940" y="1189714"/>
                    <a:pt x="1158240" y="1190984"/>
                    <a:pt x="1144270" y="1190984"/>
                  </a:cubicBezTo>
                  <a:cubicBezTo>
                    <a:pt x="1108710" y="1189714"/>
                    <a:pt x="1010920" y="1190984"/>
                    <a:pt x="975360" y="1189714"/>
                  </a:cubicBezTo>
                  <a:cubicBezTo>
                    <a:pt x="949960" y="1188444"/>
                    <a:pt x="441960" y="1197334"/>
                    <a:pt x="416560" y="1196064"/>
                  </a:cubicBezTo>
                  <a:cubicBezTo>
                    <a:pt x="410210" y="1196064"/>
                    <a:pt x="402590" y="1197334"/>
                    <a:pt x="396240" y="1197334"/>
                  </a:cubicBezTo>
                  <a:cubicBezTo>
                    <a:pt x="381000" y="1197334"/>
                    <a:pt x="367030" y="1198604"/>
                    <a:pt x="351790" y="1198604"/>
                  </a:cubicBezTo>
                  <a:cubicBezTo>
                    <a:pt x="313690" y="1198604"/>
                    <a:pt x="276860" y="1197334"/>
                    <a:pt x="238760" y="1196064"/>
                  </a:cubicBezTo>
                  <a:cubicBezTo>
                    <a:pt x="215900" y="1194794"/>
                    <a:pt x="193040" y="1193524"/>
                    <a:pt x="171450" y="1192254"/>
                  </a:cubicBezTo>
                  <a:cubicBezTo>
                    <a:pt x="130810" y="1190984"/>
                    <a:pt x="90170" y="1189714"/>
                    <a:pt x="48260" y="1189714"/>
                  </a:cubicBezTo>
                  <a:cubicBezTo>
                    <a:pt x="38100" y="1189714"/>
                    <a:pt x="29210" y="1189714"/>
                    <a:pt x="19050" y="1188444"/>
                  </a:cubicBezTo>
                  <a:cubicBezTo>
                    <a:pt x="10160" y="1187174"/>
                    <a:pt x="5080" y="1180824"/>
                    <a:pt x="7620" y="1171934"/>
                  </a:cubicBezTo>
                  <a:cubicBezTo>
                    <a:pt x="16510" y="1140221"/>
                    <a:pt x="12700" y="1118692"/>
                    <a:pt x="11430" y="1096302"/>
                  </a:cubicBezTo>
                  <a:cubicBezTo>
                    <a:pt x="10160" y="1050661"/>
                    <a:pt x="6350" y="1005880"/>
                    <a:pt x="7620" y="960239"/>
                  </a:cubicBezTo>
                  <a:cubicBezTo>
                    <a:pt x="5080" y="903403"/>
                    <a:pt x="0" y="199836"/>
                    <a:pt x="7620" y="142138"/>
                  </a:cubicBezTo>
                  <a:cubicBezTo>
                    <a:pt x="8890" y="130943"/>
                    <a:pt x="7620" y="118887"/>
                    <a:pt x="8890" y="107692"/>
                  </a:cubicBezTo>
                  <a:cubicBezTo>
                    <a:pt x="10160" y="89608"/>
                    <a:pt x="12700" y="698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1184634"/>
                  </a:moveTo>
                  <a:cubicBezTo>
                    <a:pt x="1691640" y="1168124"/>
                    <a:pt x="1692910" y="1155424"/>
                    <a:pt x="1692910" y="1142724"/>
                  </a:cubicBezTo>
                  <a:cubicBezTo>
                    <a:pt x="1691640" y="1092857"/>
                    <a:pt x="1690370" y="1047216"/>
                    <a:pt x="1690370" y="998130"/>
                  </a:cubicBezTo>
                  <a:cubicBezTo>
                    <a:pt x="1690370" y="975740"/>
                    <a:pt x="1692910" y="953350"/>
                    <a:pt x="1691640" y="930960"/>
                  </a:cubicBezTo>
                  <a:cubicBezTo>
                    <a:pt x="1691640" y="910292"/>
                    <a:pt x="1690370" y="888763"/>
                    <a:pt x="1689100" y="868095"/>
                  </a:cubicBezTo>
                  <a:cubicBezTo>
                    <a:pt x="1684020" y="836232"/>
                    <a:pt x="1672590" y="176585"/>
                    <a:pt x="1672590" y="144722"/>
                  </a:cubicBezTo>
                  <a:cubicBezTo>
                    <a:pt x="1670050" y="118026"/>
                    <a:pt x="1667510" y="90469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7218"/>
                  </a:cubicBezTo>
                  <a:cubicBezTo>
                    <a:pt x="31750" y="82719"/>
                    <a:pt x="31750" y="98219"/>
                    <a:pt x="30480" y="113720"/>
                  </a:cubicBezTo>
                  <a:cubicBezTo>
                    <a:pt x="29210" y="139555"/>
                    <a:pt x="26670" y="164529"/>
                    <a:pt x="25400" y="190363"/>
                  </a:cubicBezTo>
                  <a:cubicBezTo>
                    <a:pt x="20320" y="217920"/>
                    <a:pt x="26670" y="891346"/>
                    <a:pt x="29210" y="918903"/>
                  </a:cubicBezTo>
                  <a:cubicBezTo>
                    <a:pt x="29210" y="948183"/>
                    <a:pt x="29210" y="978323"/>
                    <a:pt x="30480" y="1007603"/>
                  </a:cubicBezTo>
                  <a:cubicBezTo>
                    <a:pt x="30480" y="1029132"/>
                    <a:pt x="33020" y="1050661"/>
                    <a:pt x="33020" y="1072190"/>
                  </a:cubicBezTo>
                  <a:cubicBezTo>
                    <a:pt x="33020" y="1095441"/>
                    <a:pt x="33020" y="1118692"/>
                    <a:pt x="31750" y="1142724"/>
                  </a:cubicBezTo>
                  <a:cubicBezTo>
                    <a:pt x="31750" y="1146534"/>
                    <a:pt x="31750" y="1149074"/>
                    <a:pt x="31750" y="1152884"/>
                  </a:cubicBezTo>
                  <a:cubicBezTo>
                    <a:pt x="31750" y="1163044"/>
                    <a:pt x="35560" y="1166854"/>
                    <a:pt x="44450" y="1166854"/>
                  </a:cubicBezTo>
                  <a:cubicBezTo>
                    <a:pt x="60960" y="1166854"/>
                    <a:pt x="78740" y="1168124"/>
                    <a:pt x="95250" y="1168124"/>
                  </a:cubicBezTo>
                  <a:cubicBezTo>
                    <a:pt x="119380" y="1168124"/>
                    <a:pt x="144780" y="1165584"/>
                    <a:pt x="168910" y="1168124"/>
                  </a:cubicBezTo>
                  <a:cubicBezTo>
                    <a:pt x="208280" y="1171934"/>
                    <a:pt x="247650" y="1174474"/>
                    <a:pt x="287020" y="1173204"/>
                  </a:cubicBezTo>
                  <a:cubicBezTo>
                    <a:pt x="312420" y="1171934"/>
                    <a:pt x="336550" y="1174474"/>
                    <a:pt x="361950" y="1174474"/>
                  </a:cubicBezTo>
                  <a:cubicBezTo>
                    <a:pt x="398780" y="1174474"/>
                    <a:pt x="435610" y="1173204"/>
                    <a:pt x="472440" y="1174474"/>
                  </a:cubicBezTo>
                  <a:cubicBezTo>
                    <a:pt x="527050" y="1175744"/>
                    <a:pt x="1126490" y="1165584"/>
                    <a:pt x="1182370" y="1168124"/>
                  </a:cubicBezTo>
                  <a:cubicBezTo>
                    <a:pt x="1206500" y="1169394"/>
                    <a:pt x="1230630" y="1170664"/>
                    <a:pt x="1253490" y="1170664"/>
                  </a:cubicBezTo>
                  <a:cubicBezTo>
                    <a:pt x="1295400" y="1173204"/>
                    <a:pt x="1336040" y="1169394"/>
                    <a:pt x="1377950" y="1173204"/>
                  </a:cubicBezTo>
                  <a:cubicBezTo>
                    <a:pt x="1412240" y="1175744"/>
                    <a:pt x="1446530" y="1175744"/>
                    <a:pt x="1480820" y="1178284"/>
                  </a:cubicBezTo>
                  <a:cubicBezTo>
                    <a:pt x="1531620" y="1182094"/>
                    <a:pt x="1582420" y="1184634"/>
                    <a:pt x="1633220" y="1185904"/>
                  </a:cubicBezTo>
                  <a:cubicBezTo>
                    <a:pt x="1652270" y="1185904"/>
                    <a:pt x="1670050" y="1184634"/>
                    <a:pt x="1690370" y="118463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" name="AutoShape 13"/>
          <p:cNvSpPr/>
          <p:nvPr/>
        </p:nvSpPr>
        <p:spPr>
          <a:xfrm rot="138720">
            <a:off x="8453567" y="3222288"/>
            <a:ext cx="939229" cy="323122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4" name="Group 14"/>
          <p:cNvGrpSpPr/>
          <p:nvPr/>
        </p:nvGrpSpPr>
        <p:grpSpPr>
          <a:xfrm rot="340441">
            <a:off x="12479326" y="3699349"/>
            <a:ext cx="4223807" cy="4239509"/>
            <a:chOff x="0" y="0"/>
            <a:chExt cx="1708150" cy="1714500"/>
          </a:xfrm>
        </p:grpSpPr>
        <p:sp>
          <p:nvSpPr>
            <p:cNvPr id="15" name="Freeform 15"/>
            <p:cNvSpPr/>
            <p:nvPr/>
          </p:nvSpPr>
          <p:spPr>
            <a:xfrm>
              <a:off x="10160" y="16510"/>
              <a:ext cx="1685290" cy="1686560"/>
            </a:xfrm>
            <a:custGeom>
              <a:avLst/>
              <a:gdLst/>
              <a:ahLst/>
              <a:cxnLst/>
              <a:rect l="l" t="t" r="r" b="b"/>
              <a:pathLst>
                <a:path w="1685290" h="1686560">
                  <a:moveTo>
                    <a:pt x="1685290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-3810" y="0"/>
              <a:ext cx="1714500" cy="1713230"/>
            </a:xfrm>
            <a:custGeom>
              <a:avLst/>
              <a:gdLst/>
              <a:ahLst/>
              <a:cxnLst/>
              <a:rect l="l" t="t" r="r" b="b"/>
              <a:pathLst>
                <a:path w="1714500" h="1713230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88900"/>
                    <a:pt x="1686560" y="124460"/>
                    <a:pt x="1689100" y="158750"/>
                  </a:cubicBezTo>
                  <a:cubicBezTo>
                    <a:pt x="1689100" y="208280"/>
                    <a:pt x="1701800" y="1184910"/>
                    <a:pt x="1708150" y="1234440"/>
                  </a:cubicBezTo>
                  <a:cubicBezTo>
                    <a:pt x="1714500" y="1309370"/>
                    <a:pt x="1710690" y="1385570"/>
                    <a:pt x="1710690" y="1460500"/>
                  </a:cubicBezTo>
                  <a:cubicBezTo>
                    <a:pt x="1710690" y="1526540"/>
                    <a:pt x="1711960" y="1587500"/>
                    <a:pt x="1713230" y="1652270"/>
                  </a:cubicBezTo>
                  <a:cubicBezTo>
                    <a:pt x="1713230" y="1673860"/>
                    <a:pt x="1713230" y="1687830"/>
                    <a:pt x="1713230" y="1711960"/>
                  </a:cubicBezTo>
                  <a:cubicBezTo>
                    <a:pt x="1690370" y="1711960"/>
                    <a:pt x="1670050" y="1713230"/>
                    <a:pt x="1649730" y="1711960"/>
                  </a:cubicBezTo>
                  <a:cubicBezTo>
                    <a:pt x="1567180" y="1706880"/>
                    <a:pt x="1483360" y="1713230"/>
                    <a:pt x="1400810" y="1708150"/>
                  </a:cubicBezTo>
                  <a:cubicBezTo>
                    <a:pt x="1351280" y="1704340"/>
                    <a:pt x="1303020" y="1706880"/>
                    <a:pt x="1253490" y="1704340"/>
                  </a:cubicBezTo>
                  <a:cubicBezTo>
                    <a:pt x="1230630" y="1703070"/>
                    <a:pt x="1207770" y="1701800"/>
                    <a:pt x="1184910" y="1700530"/>
                  </a:cubicBezTo>
                  <a:cubicBezTo>
                    <a:pt x="1170940" y="1700530"/>
                    <a:pt x="1158240" y="1701800"/>
                    <a:pt x="1144270" y="1701800"/>
                  </a:cubicBezTo>
                  <a:cubicBezTo>
                    <a:pt x="1108710" y="1700530"/>
                    <a:pt x="1010920" y="1701800"/>
                    <a:pt x="975360" y="1700530"/>
                  </a:cubicBezTo>
                  <a:cubicBezTo>
                    <a:pt x="949960" y="1699260"/>
                    <a:pt x="441960" y="1708150"/>
                    <a:pt x="416560" y="1706880"/>
                  </a:cubicBezTo>
                  <a:cubicBezTo>
                    <a:pt x="410210" y="1706880"/>
                    <a:pt x="402590" y="1708150"/>
                    <a:pt x="396240" y="1708150"/>
                  </a:cubicBezTo>
                  <a:cubicBezTo>
                    <a:pt x="381000" y="1708150"/>
                    <a:pt x="367030" y="1709420"/>
                    <a:pt x="351790" y="1709420"/>
                  </a:cubicBezTo>
                  <a:cubicBezTo>
                    <a:pt x="313690" y="1709420"/>
                    <a:pt x="276860" y="1708150"/>
                    <a:pt x="238760" y="1706880"/>
                  </a:cubicBezTo>
                  <a:cubicBezTo>
                    <a:pt x="215900" y="1705610"/>
                    <a:pt x="193040" y="1704340"/>
                    <a:pt x="171450" y="1703070"/>
                  </a:cubicBezTo>
                  <a:cubicBezTo>
                    <a:pt x="130810" y="1701800"/>
                    <a:pt x="90170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1695450"/>
                  </a:moveTo>
                  <a:cubicBezTo>
                    <a:pt x="1691640" y="1678940"/>
                    <a:pt x="1692910" y="1666240"/>
                    <a:pt x="1692910" y="1653540"/>
                  </a:cubicBezTo>
                  <a:cubicBezTo>
                    <a:pt x="1691640" y="1581150"/>
                    <a:pt x="1690370" y="1513840"/>
                    <a:pt x="1690370" y="1441450"/>
                  </a:cubicBezTo>
                  <a:cubicBezTo>
                    <a:pt x="1690370" y="1408430"/>
                    <a:pt x="1692910" y="1375410"/>
                    <a:pt x="1691640" y="1342390"/>
                  </a:cubicBezTo>
                  <a:cubicBezTo>
                    <a:pt x="1691640" y="1311910"/>
                    <a:pt x="1690370" y="1280160"/>
                    <a:pt x="1689100" y="1249680"/>
                  </a:cubicBezTo>
                  <a:cubicBezTo>
                    <a:pt x="1684020" y="1202690"/>
                    <a:pt x="1672590" y="229870"/>
                    <a:pt x="1672590" y="182880"/>
                  </a:cubicBezTo>
                  <a:cubicBezTo>
                    <a:pt x="1670050" y="143510"/>
                    <a:pt x="1667510" y="102870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0960" y="1677670"/>
                    <a:pt x="78740" y="1678940"/>
                    <a:pt x="95250" y="1678940"/>
                  </a:cubicBezTo>
                  <a:cubicBezTo>
                    <a:pt x="119380" y="1678940"/>
                    <a:pt x="144780" y="1676400"/>
                    <a:pt x="168910" y="1678940"/>
                  </a:cubicBezTo>
                  <a:cubicBezTo>
                    <a:pt x="208280" y="1682750"/>
                    <a:pt x="247650" y="1685290"/>
                    <a:pt x="287020" y="1684020"/>
                  </a:cubicBezTo>
                  <a:cubicBezTo>
                    <a:pt x="312420" y="1682750"/>
                    <a:pt x="336550" y="1685290"/>
                    <a:pt x="361950" y="1685290"/>
                  </a:cubicBezTo>
                  <a:cubicBezTo>
                    <a:pt x="398780" y="1685290"/>
                    <a:pt x="435610" y="1684020"/>
                    <a:pt x="472440" y="1685290"/>
                  </a:cubicBezTo>
                  <a:cubicBezTo>
                    <a:pt x="527050" y="1686560"/>
                    <a:pt x="1126490" y="1676400"/>
                    <a:pt x="1182370" y="1678940"/>
                  </a:cubicBezTo>
                  <a:cubicBezTo>
                    <a:pt x="1206500" y="1680210"/>
                    <a:pt x="1230630" y="1681480"/>
                    <a:pt x="1253490" y="1681480"/>
                  </a:cubicBezTo>
                  <a:cubicBezTo>
                    <a:pt x="1295400" y="1684020"/>
                    <a:pt x="1336040" y="1680210"/>
                    <a:pt x="1377950" y="1684020"/>
                  </a:cubicBezTo>
                  <a:cubicBezTo>
                    <a:pt x="1412240" y="1686560"/>
                    <a:pt x="1446530" y="1686560"/>
                    <a:pt x="1480820" y="1689100"/>
                  </a:cubicBezTo>
                  <a:cubicBezTo>
                    <a:pt x="1531620" y="1692910"/>
                    <a:pt x="1582420" y="1695450"/>
                    <a:pt x="1633220" y="1696720"/>
                  </a:cubicBezTo>
                  <a:cubicBezTo>
                    <a:pt x="1652270" y="1696720"/>
                    <a:pt x="1670050" y="1695450"/>
                    <a:pt x="1690370" y="169545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AutoShape 17"/>
          <p:cNvSpPr/>
          <p:nvPr/>
        </p:nvSpPr>
        <p:spPr>
          <a:xfrm rot="138720">
            <a:off x="14305325" y="3527543"/>
            <a:ext cx="1326163" cy="34426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sp>
        <p:nvSpPr>
          <p:cNvPr id="18" name="Freeform 18"/>
          <p:cNvSpPr/>
          <p:nvPr/>
        </p:nvSpPr>
        <p:spPr>
          <a:xfrm>
            <a:off x="12752477" y="4632786"/>
            <a:ext cx="3560012" cy="2228312"/>
          </a:xfrm>
          <a:custGeom>
            <a:avLst/>
            <a:gdLst/>
            <a:ahLst/>
            <a:cxnLst/>
            <a:rect l="l" t="t" r="r" b="b"/>
            <a:pathLst>
              <a:path w="3560012" h="2228312">
                <a:moveTo>
                  <a:pt x="0" y="0"/>
                </a:moveTo>
                <a:lnTo>
                  <a:pt x="3560012" y="0"/>
                </a:lnTo>
                <a:lnTo>
                  <a:pt x="3560012" y="2228312"/>
                </a:lnTo>
                <a:lnTo>
                  <a:pt x="0" y="22283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997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9" name="TextBox 19"/>
          <p:cNvSpPr txBox="1"/>
          <p:nvPr/>
        </p:nvSpPr>
        <p:spPr>
          <a:xfrm rot="340441">
            <a:off x="1895253" y="3520953"/>
            <a:ext cx="3049992" cy="240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Quicksand Bold"/>
              </a:rPr>
              <a:t>Vy jste se zase kochal, že jo, pane doktore?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0" y="941889"/>
            <a:ext cx="15819557" cy="1323388"/>
            <a:chOff x="0" y="0"/>
            <a:chExt cx="5669372" cy="47427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669372" cy="474273"/>
            </a:xfrm>
            <a:custGeom>
              <a:avLst/>
              <a:gdLst/>
              <a:ahLst/>
              <a:cxnLst/>
              <a:rect l="l" t="t" r="r" b="b"/>
              <a:pathLst>
                <a:path w="5669372" h="474273">
                  <a:moveTo>
                    <a:pt x="0" y="0"/>
                  </a:moveTo>
                  <a:lnTo>
                    <a:pt x="5669372" y="0"/>
                  </a:lnTo>
                  <a:lnTo>
                    <a:pt x="5669372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57150"/>
              <a:ext cx="5669372" cy="417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1227420"/>
            <a:ext cx="14790857" cy="8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Montserrat Bold"/>
              </a:rPr>
              <a:t>Co se vám vybaví, když se řekne...</a:t>
            </a:r>
          </a:p>
        </p:txBody>
      </p:sp>
      <p:sp>
        <p:nvSpPr>
          <p:cNvPr id="24" name="TextBox 24"/>
          <p:cNvSpPr txBox="1"/>
          <p:nvPr/>
        </p:nvSpPr>
        <p:spPr>
          <a:xfrm rot="340441">
            <a:off x="3730229" y="7237161"/>
            <a:ext cx="319623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Quicksand Bold"/>
              </a:rPr>
              <a:t>Já nemusím, já už ho vidím!</a:t>
            </a:r>
          </a:p>
        </p:txBody>
      </p:sp>
      <p:sp>
        <p:nvSpPr>
          <p:cNvPr id="25" name="TextBox 25"/>
          <p:cNvSpPr txBox="1"/>
          <p:nvPr/>
        </p:nvSpPr>
        <p:spPr>
          <a:xfrm rot="340441">
            <a:off x="7172776" y="3717816"/>
            <a:ext cx="319623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Quicksand Bold"/>
              </a:rPr>
              <a:t>7 milionů v krabici od vína</a:t>
            </a:r>
          </a:p>
        </p:txBody>
      </p:sp>
      <p:grpSp>
        <p:nvGrpSpPr>
          <p:cNvPr id="26" name="Group 26"/>
          <p:cNvGrpSpPr/>
          <p:nvPr/>
        </p:nvGrpSpPr>
        <p:grpSpPr>
          <a:xfrm rot="340441">
            <a:off x="8557755" y="6610777"/>
            <a:ext cx="3406611" cy="2400541"/>
            <a:chOff x="0" y="0"/>
            <a:chExt cx="1708150" cy="1203684"/>
          </a:xfrm>
        </p:grpSpPr>
        <p:sp>
          <p:nvSpPr>
            <p:cNvPr id="27" name="Freeform 27"/>
            <p:cNvSpPr/>
            <p:nvPr/>
          </p:nvSpPr>
          <p:spPr>
            <a:xfrm>
              <a:off x="10160" y="16510"/>
              <a:ext cx="1685290" cy="1175744"/>
            </a:xfrm>
            <a:custGeom>
              <a:avLst/>
              <a:gdLst/>
              <a:ahLst/>
              <a:cxnLst/>
              <a:rect l="l" t="t" r="r" b="b"/>
              <a:pathLst>
                <a:path w="1685290" h="1175744">
                  <a:moveTo>
                    <a:pt x="1685290" y="1175744"/>
                  </a:moveTo>
                  <a:lnTo>
                    <a:pt x="0" y="1168124"/>
                  </a:lnTo>
                  <a:lnTo>
                    <a:pt x="0" y="421006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-3810" y="0"/>
              <a:ext cx="1714500" cy="1202414"/>
            </a:xfrm>
            <a:custGeom>
              <a:avLst/>
              <a:gdLst/>
              <a:ahLst/>
              <a:cxnLst/>
              <a:rect l="l" t="t" r="r" b="b"/>
              <a:pathLst>
                <a:path w="1714500" h="1202414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80996"/>
                    <a:pt x="1686560" y="105109"/>
                    <a:pt x="1689100" y="128360"/>
                  </a:cubicBezTo>
                  <a:cubicBezTo>
                    <a:pt x="1689100" y="161945"/>
                    <a:pt x="1701800" y="824176"/>
                    <a:pt x="1708150" y="857761"/>
                  </a:cubicBezTo>
                  <a:cubicBezTo>
                    <a:pt x="1714500" y="908569"/>
                    <a:pt x="1710690" y="960239"/>
                    <a:pt x="1710690" y="1011047"/>
                  </a:cubicBezTo>
                  <a:cubicBezTo>
                    <a:pt x="1710690" y="1055828"/>
                    <a:pt x="1711960" y="1097163"/>
                    <a:pt x="1713230" y="1141454"/>
                  </a:cubicBezTo>
                  <a:cubicBezTo>
                    <a:pt x="1713230" y="1163044"/>
                    <a:pt x="1713230" y="1177014"/>
                    <a:pt x="1713230" y="1201144"/>
                  </a:cubicBezTo>
                  <a:cubicBezTo>
                    <a:pt x="1690370" y="1201144"/>
                    <a:pt x="1670050" y="1202414"/>
                    <a:pt x="1649730" y="1201144"/>
                  </a:cubicBezTo>
                  <a:cubicBezTo>
                    <a:pt x="1567180" y="1196064"/>
                    <a:pt x="1483360" y="1202414"/>
                    <a:pt x="1400810" y="1197334"/>
                  </a:cubicBezTo>
                  <a:cubicBezTo>
                    <a:pt x="1351280" y="1193524"/>
                    <a:pt x="1303020" y="1196064"/>
                    <a:pt x="1253490" y="1193524"/>
                  </a:cubicBezTo>
                  <a:cubicBezTo>
                    <a:pt x="1230630" y="1192254"/>
                    <a:pt x="1207770" y="1190984"/>
                    <a:pt x="1184910" y="1189714"/>
                  </a:cubicBezTo>
                  <a:cubicBezTo>
                    <a:pt x="1170940" y="1189714"/>
                    <a:pt x="1158240" y="1190984"/>
                    <a:pt x="1144270" y="1190984"/>
                  </a:cubicBezTo>
                  <a:cubicBezTo>
                    <a:pt x="1108710" y="1189714"/>
                    <a:pt x="1010920" y="1190984"/>
                    <a:pt x="975360" y="1189714"/>
                  </a:cubicBezTo>
                  <a:cubicBezTo>
                    <a:pt x="949960" y="1188444"/>
                    <a:pt x="441960" y="1197334"/>
                    <a:pt x="416560" y="1196064"/>
                  </a:cubicBezTo>
                  <a:cubicBezTo>
                    <a:pt x="410210" y="1196064"/>
                    <a:pt x="402590" y="1197334"/>
                    <a:pt x="396240" y="1197334"/>
                  </a:cubicBezTo>
                  <a:cubicBezTo>
                    <a:pt x="381000" y="1197334"/>
                    <a:pt x="367030" y="1198604"/>
                    <a:pt x="351790" y="1198604"/>
                  </a:cubicBezTo>
                  <a:cubicBezTo>
                    <a:pt x="313690" y="1198604"/>
                    <a:pt x="276860" y="1197334"/>
                    <a:pt x="238760" y="1196064"/>
                  </a:cubicBezTo>
                  <a:cubicBezTo>
                    <a:pt x="215900" y="1194794"/>
                    <a:pt x="193040" y="1193524"/>
                    <a:pt x="171450" y="1192254"/>
                  </a:cubicBezTo>
                  <a:cubicBezTo>
                    <a:pt x="130810" y="1190984"/>
                    <a:pt x="90170" y="1189714"/>
                    <a:pt x="48260" y="1189714"/>
                  </a:cubicBezTo>
                  <a:cubicBezTo>
                    <a:pt x="38100" y="1189714"/>
                    <a:pt x="29210" y="1189714"/>
                    <a:pt x="19050" y="1188444"/>
                  </a:cubicBezTo>
                  <a:cubicBezTo>
                    <a:pt x="10160" y="1187174"/>
                    <a:pt x="5080" y="1180824"/>
                    <a:pt x="7620" y="1171934"/>
                  </a:cubicBezTo>
                  <a:cubicBezTo>
                    <a:pt x="16510" y="1140221"/>
                    <a:pt x="12700" y="1118692"/>
                    <a:pt x="11430" y="1096302"/>
                  </a:cubicBezTo>
                  <a:cubicBezTo>
                    <a:pt x="10160" y="1050661"/>
                    <a:pt x="6350" y="1005880"/>
                    <a:pt x="7620" y="960239"/>
                  </a:cubicBezTo>
                  <a:cubicBezTo>
                    <a:pt x="5080" y="903403"/>
                    <a:pt x="0" y="199836"/>
                    <a:pt x="7620" y="142138"/>
                  </a:cubicBezTo>
                  <a:cubicBezTo>
                    <a:pt x="8890" y="130943"/>
                    <a:pt x="7620" y="118887"/>
                    <a:pt x="8890" y="107692"/>
                  </a:cubicBezTo>
                  <a:cubicBezTo>
                    <a:pt x="10160" y="89608"/>
                    <a:pt x="12700" y="6980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1184634"/>
                  </a:moveTo>
                  <a:cubicBezTo>
                    <a:pt x="1691640" y="1168124"/>
                    <a:pt x="1692910" y="1155424"/>
                    <a:pt x="1692910" y="1142724"/>
                  </a:cubicBezTo>
                  <a:cubicBezTo>
                    <a:pt x="1691640" y="1092857"/>
                    <a:pt x="1690370" y="1047216"/>
                    <a:pt x="1690370" y="998130"/>
                  </a:cubicBezTo>
                  <a:cubicBezTo>
                    <a:pt x="1690370" y="975740"/>
                    <a:pt x="1692910" y="953350"/>
                    <a:pt x="1691640" y="930960"/>
                  </a:cubicBezTo>
                  <a:cubicBezTo>
                    <a:pt x="1691640" y="910292"/>
                    <a:pt x="1690370" y="888763"/>
                    <a:pt x="1689100" y="868095"/>
                  </a:cubicBezTo>
                  <a:cubicBezTo>
                    <a:pt x="1684020" y="836232"/>
                    <a:pt x="1672590" y="176585"/>
                    <a:pt x="1672590" y="144722"/>
                  </a:cubicBezTo>
                  <a:cubicBezTo>
                    <a:pt x="1670050" y="118026"/>
                    <a:pt x="1667510" y="90469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7218"/>
                  </a:cubicBezTo>
                  <a:cubicBezTo>
                    <a:pt x="31750" y="82719"/>
                    <a:pt x="31750" y="98219"/>
                    <a:pt x="30480" y="113720"/>
                  </a:cubicBezTo>
                  <a:cubicBezTo>
                    <a:pt x="29210" y="139555"/>
                    <a:pt x="26670" y="164529"/>
                    <a:pt x="25400" y="190363"/>
                  </a:cubicBezTo>
                  <a:cubicBezTo>
                    <a:pt x="20320" y="217920"/>
                    <a:pt x="26670" y="891346"/>
                    <a:pt x="29210" y="918903"/>
                  </a:cubicBezTo>
                  <a:cubicBezTo>
                    <a:pt x="29210" y="948183"/>
                    <a:pt x="29210" y="978323"/>
                    <a:pt x="30480" y="1007603"/>
                  </a:cubicBezTo>
                  <a:cubicBezTo>
                    <a:pt x="30480" y="1029132"/>
                    <a:pt x="33020" y="1050661"/>
                    <a:pt x="33020" y="1072190"/>
                  </a:cubicBezTo>
                  <a:cubicBezTo>
                    <a:pt x="33020" y="1095441"/>
                    <a:pt x="33020" y="1118692"/>
                    <a:pt x="31750" y="1142724"/>
                  </a:cubicBezTo>
                  <a:cubicBezTo>
                    <a:pt x="31750" y="1146534"/>
                    <a:pt x="31750" y="1149074"/>
                    <a:pt x="31750" y="1152884"/>
                  </a:cubicBezTo>
                  <a:cubicBezTo>
                    <a:pt x="31750" y="1163044"/>
                    <a:pt x="35560" y="1166854"/>
                    <a:pt x="44450" y="1166854"/>
                  </a:cubicBezTo>
                  <a:cubicBezTo>
                    <a:pt x="60960" y="1166854"/>
                    <a:pt x="78740" y="1168124"/>
                    <a:pt x="95250" y="1168124"/>
                  </a:cubicBezTo>
                  <a:cubicBezTo>
                    <a:pt x="119380" y="1168124"/>
                    <a:pt x="144780" y="1165584"/>
                    <a:pt x="168910" y="1168124"/>
                  </a:cubicBezTo>
                  <a:cubicBezTo>
                    <a:pt x="208280" y="1171934"/>
                    <a:pt x="247650" y="1174474"/>
                    <a:pt x="287020" y="1173204"/>
                  </a:cubicBezTo>
                  <a:cubicBezTo>
                    <a:pt x="312420" y="1171934"/>
                    <a:pt x="336550" y="1174474"/>
                    <a:pt x="361950" y="1174474"/>
                  </a:cubicBezTo>
                  <a:cubicBezTo>
                    <a:pt x="398780" y="1174474"/>
                    <a:pt x="435610" y="1173204"/>
                    <a:pt x="472440" y="1174474"/>
                  </a:cubicBezTo>
                  <a:cubicBezTo>
                    <a:pt x="527050" y="1175744"/>
                    <a:pt x="1126490" y="1165584"/>
                    <a:pt x="1182370" y="1168124"/>
                  </a:cubicBezTo>
                  <a:cubicBezTo>
                    <a:pt x="1206500" y="1169394"/>
                    <a:pt x="1230630" y="1170664"/>
                    <a:pt x="1253490" y="1170664"/>
                  </a:cubicBezTo>
                  <a:cubicBezTo>
                    <a:pt x="1295400" y="1173204"/>
                    <a:pt x="1336040" y="1169394"/>
                    <a:pt x="1377950" y="1173204"/>
                  </a:cubicBezTo>
                  <a:cubicBezTo>
                    <a:pt x="1412240" y="1175744"/>
                    <a:pt x="1446530" y="1175744"/>
                    <a:pt x="1480820" y="1178284"/>
                  </a:cubicBezTo>
                  <a:cubicBezTo>
                    <a:pt x="1531620" y="1182094"/>
                    <a:pt x="1582420" y="1184634"/>
                    <a:pt x="1633220" y="1185904"/>
                  </a:cubicBezTo>
                  <a:cubicBezTo>
                    <a:pt x="1652270" y="1185904"/>
                    <a:pt x="1670050" y="1184634"/>
                    <a:pt x="1690370" y="1184634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9" name="AutoShape 29"/>
          <p:cNvSpPr/>
          <p:nvPr/>
        </p:nvSpPr>
        <p:spPr>
          <a:xfrm rot="138720">
            <a:off x="9893376" y="6474073"/>
            <a:ext cx="939229" cy="323122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sp>
        <p:nvSpPr>
          <p:cNvPr id="30" name="TextBox 30"/>
          <p:cNvSpPr txBox="1"/>
          <p:nvPr/>
        </p:nvSpPr>
        <p:spPr>
          <a:xfrm rot="340441">
            <a:off x="8669182" y="7272443"/>
            <a:ext cx="3139495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Quicksand Bold"/>
              </a:rPr>
              <a:t>Vytunelovat firmu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40441">
            <a:off x="3764663" y="3233744"/>
            <a:ext cx="3727795" cy="2253321"/>
            <a:chOff x="0" y="0"/>
            <a:chExt cx="1708150" cy="103251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685290" cy="1004576"/>
            </a:xfrm>
            <a:custGeom>
              <a:avLst/>
              <a:gdLst/>
              <a:ahLst/>
              <a:cxnLst/>
              <a:rect l="l" t="t" r="r" b="b"/>
              <a:pathLst>
                <a:path w="1685290" h="1004576">
                  <a:moveTo>
                    <a:pt x="1685290" y="1004576"/>
                  </a:moveTo>
                  <a:lnTo>
                    <a:pt x="0" y="996956"/>
                  </a:lnTo>
                  <a:lnTo>
                    <a:pt x="0" y="361640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1714500" cy="1031246"/>
            </a:xfrm>
            <a:custGeom>
              <a:avLst/>
              <a:gdLst/>
              <a:ahLst/>
              <a:cxnLst/>
              <a:rect l="l" t="t" r="r" b="b"/>
              <a:pathLst>
                <a:path w="1714500" h="1031246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78348"/>
                    <a:pt x="1686560" y="98624"/>
                    <a:pt x="1689100" y="118177"/>
                  </a:cubicBezTo>
                  <a:cubicBezTo>
                    <a:pt x="1689100" y="146419"/>
                    <a:pt x="1701800" y="703298"/>
                    <a:pt x="1708150" y="731541"/>
                  </a:cubicBezTo>
                  <a:cubicBezTo>
                    <a:pt x="1714500" y="774266"/>
                    <a:pt x="1710690" y="817716"/>
                    <a:pt x="1710690" y="860441"/>
                  </a:cubicBezTo>
                  <a:cubicBezTo>
                    <a:pt x="1710690" y="898098"/>
                    <a:pt x="1711960" y="932857"/>
                    <a:pt x="1713230" y="970286"/>
                  </a:cubicBezTo>
                  <a:cubicBezTo>
                    <a:pt x="1713230" y="991876"/>
                    <a:pt x="1713230" y="1005846"/>
                    <a:pt x="1713230" y="1029976"/>
                  </a:cubicBezTo>
                  <a:cubicBezTo>
                    <a:pt x="1690370" y="1029976"/>
                    <a:pt x="1670050" y="1031246"/>
                    <a:pt x="1649730" y="1029976"/>
                  </a:cubicBezTo>
                  <a:cubicBezTo>
                    <a:pt x="1567180" y="1024896"/>
                    <a:pt x="1483360" y="1031246"/>
                    <a:pt x="1400810" y="1026166"/>
                  </a:cubicBezTo>
                  <a:cubicBezTo>
                    <a:pt x="1351280" y="1022356"/>
                    <a:pt x="1303020" y="1024896"/>
                    <a:pt x="1253490" y="1022356"/>
                  </a:cubicBezTo>
                  <a:cubicBezTo>
                    <a:pt x="1230630" y="1021086"/>
                    <a:pt x="1207770" y="1019816"/>
                    <a:pt x="1184910" y="1018546"/>
                  </a:cubicBezTo>
                  <a:cubicBezTo>
                    <a:pt x="1170940" y="1018546"/>
                    <a:pt x="1158240" y="1019816"/>
                    <a:pt x="1144270" y="1019816"/>
                  </a:cubicBezTo>
                  <a:cubicBezTo>
                    <a:pt x="1108710" y="1018546"/>
                    <a:pt x="1010920" y="1019816"/>
                    <a:pt x="975360" y="1018546"/>
                  </a:cubicBezTo>
                  <a:cubicBezTo>
                    <a:pt x="949960" y="1017276"/>
                    <a:pt x="441960" y="1026166"/>
                    <a:pt x="416560" y="1024896"/>
                  </a:cubicBezTo>
                  <a:cubicBezTo>
                    <a:pt x="410210" y="1024896"/>
                    <a:pt x="402590" y="1026166"/>
                    <a:pt x="396240" y="1026166"/>
                  </a:cubicBezTo>
                  <a:cubicBezTo>
                    <a:pt x="381000" y="1026166"/>
                    <a:pt x="367030" y="1027436"/>
                    <a:pt x="351790" y="1027436"/>
                  </a:cubicBezTo>
                  <a:cubicBezTo>
                    <a:pt x="313690" y="1027436"/>
                    <a:pt x="276860" y="1026166"/>
                    <a:pt x="238760" y="1024896"/>
                  </a:cubicBezTo>
                  <a:cubicBezTo>
                    <a:pt x="215900" y="1023626"/>
                    <a:pt x="193040" y="1022356"/>
                    <a:pt x="171450" y="1021086"/>
                  </a:cubicBezTo>
                  <a:cubicBezTo>
                    <a:pt x="130810" y="1019816"/>
                    <a:pt x="90170" y="1018546"/>
                    <a:pt x="48260" y="1018546"/>
                  </a:cubicBezTo>
                  <a:cubicBezTo>
                    <a:pt x="38100" y="1018546"/>
                    <a:pt x="29210" y="1018546"/>
                    <a:pt x="19050" y="1017276"/>
                  </a:cubicBezTo>
                  <a:cubicBezTo>
                    <a:pt x="10160" y="1016006"/>
                    <a:pt x="5080" y="1009656"/>
                    <a:pt x="7620" y="1000766"/>
                  </a:cubicBezTo>
                  <a:cubicBezTo>
                    <a:pt x="16510" y="969065"/>
                    <a:pt x="12700" y="950961"/>
                    <a:pt x="11430" y="932133"/>
                  </a:cubicBezTo>
                  <a:cubicBezTo>
                    <a:pt x="10160" y="893753"/>
                    <a:pt x="6350" y="856096"/>
                    <a:pt x="7620" y="817716"/>
                  </a:cubicBezTo>
                  <a:cubicBezTo>
                    <a:pt x="5080" y="769921"/>
                    <a:pt x="0" y="178282"/>
                    <a:pt x="7620" y="129763"/>
                  </a:cubicBezTo>
                  <a:cubicBezTo>
                    <a:pt x="8890" y="120349"/>
                    <a:pt x="7620" y="110211"/>
                    <a:pt x="8890" y="100797"/>
                  </a:cubicBezTo>
                  <a:cubicBezTo>
                    <a:pt x="10160" y="85589"/>
                    <a:pt x="12700" y="6893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1013466"/>
                  </a:moveTo>
                  <a:cubicBezTo>
                    <a:pt x="1691640" y="996956"/>
                    <a:pt x="1692910" y="984256"/>
                    <a:pt x="1692910" y="971556"/>
                  </a:cubicBezTo>
                  <a:cubicBezTo>
                    <a:pt x="1691640" y="929237"/>
                    <a:pt x="1690370" y="890856"/>
                    <a:pt x="1690370" y="849579"/>
                  </a:cubicBezTo>
                  <a:cubicBezTo>
                    <a:pt x="1690370" y="830751"/>
                    <a:pt x="1692910" y="811923"/>
                    <a:pt x="1691640" y="793094"/>
                  </a:cubicBezTo>
                  <a:cubicBezTo>
                    <a:pt x="1691640" y="775714"/>
                    <a:pt x="1690370" y="757610"/>
                    <a:pt x="1689100" y="740231"/>
                  </a:cubicBezTo>
                  <a:cubicBezTo>
                    <a:pt x="1684020" y="713437"/>
                    <a:pt x="1672590" y="158730"/>
                    <a:pt x="1672590" y="131936"/>
                  </a:cubicBezTo>
                  <a:cubicBezTo>
                    <a:pt x="1670050" y="109487"/>
                    <a:pt x="1667510" y="86313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6761"/>
                  </a:cubicBezTo>
                  <a:cubicBezTo>
                    <a:pt x="31750" y="79796"/>
                    <a:pt x="31750" y="92831"/>
                    <a:pt x="30480" y="105866"/>
                  </a:cubicBezTo>
                  <a:cubicBezTo>
                    <a:pt x="29210" y="127591"/>
                    <a:pt x="26670" y="148591"/>
                    <a:pt x="25400" y="170316"/>
                  </a:cubicBezTo>
                  <a:cubicBezTo>
                    <a:pt x="20320" y="193489"/>
                    <a:pt x="26670" y="759783"/>
                    <a:pt x="29210" y="782956"/>
                  </a:cubicBezTo>
                  <a:cubicBezTo>
                    <a:pt x="29210" y="807578"/>
                    <a:pt x="29210" y="832923"/>
                    <a:pt x="30480" y="857545"/>
                  </a:cubicBezTo>
                  <a:cubicBezTo>
                    <a:pt x="30480" y="875649"/>
                    <a:pt x="33020" y="893753"/>
                    <a:pt x="33020" y="911857"/>
                  </a:cubicBezTo>
                  <a:cubicBezTo>
                    <a:pt x="33020" y="931409"/>
                    <a:pt x="33020" y="950961"/>
                    <a:pt x="31750" y="971556"/>
                  </a:cubicBezTo>
                  <a:cubicBezTo>
                    <a:pt x="31750" y="975366"/>
                    <a:pt x="31750" y="977906"/>
                    <a:pt x="31750" y="981716"/>
                  </a:cubicBezTo>
                  <a:cubicBezTo>
                    <a:pt x="31750" y="991876"/>
                    <a:pt x="35560" y="995686"/>
                    <a:pt x="44450" y="995686"/>
                  </a:cubicBezTo>
                  <a:cubicBezTo>
                    <a:pt x="60960" y="995686"/>
                    <a:pt x="78740" y="996956"/>
                    <a:pt x="95250" y="996956"/>
                  </a:cubicBezTo>
                  <a:cubicBezTo>
                    <a:pt x="119380" y="996956"/>
                    <a:pt x="144780" y="994416"/>
                    <a:pt x="168910" y="996956"/>
                  </a:cubicBezTo>
                  <a:cubicBezTo>
                    <a:pt x="208280" y="1000766"/>
                    <a:pt x="247650" y="1003306"/>
                    <a:pt x="287020" y="1002036"/>
                  </a:cubicBezTo>
                  <a:cubicBezTo>
                    <a:pt x="312420" y="1000766"/>
                    <a:pt x="336550" y="1003306"/>
                    <a:pt x="361950" y="1003306"/>
                  </a:cubicBezTo>
                  <a:cubicBezTo>
                    <a:pt x="398780" y="1003306"/>
                    <a:pt x="435610" y="1002036"/>
                    <a:pt x="472440" y="1003306"/>
                  </a:cubicBezTo>
                  <a:cubicBezTo>
                    <a:pt x="527050" y="1004576"/>
                    <a:pt x="1126490" y="994416"/>
                    <a:pt x="1182370" y="996956"/>
                  </a:cubicBezTo>
                  <a:cubicBezTo>
                    <a:pt x="1206500" y="998226"/>
                    <a:pt x="1230630" y="999496"/>
                    <a:pt x="1253490" y="999496"/>
                  </a:cubicBezTo>
                  <a:cubicBezTo>
                    <a:pt x="1295400" y="1002036"/>
                    <a:pt x="1336040" y="998226"/>
                    <a:pt x="1377950" y="1002036"/>
                  </a:cubicBezTo>
                  <a:cubicBezTo>
                    <a:pt x="1412240" y="1004576"/>
                    <a:pt x="1446530" y="1004576"/>
                    <a:pt x="1480820" y="1007116"/>
                  </a:cubicBezTo>
                  <a:cubicBezTo>
                    <a:pt x="1531620" y="1010926"/>
                    <a:pt x="1582420" y="1013466"/>
                    <a:pt x="1633220" y="1014736"/>
                  </a:cubicBezTo>
                  <a:cubicBezTo>
                    <a:pt x="1652270" y="1014736"/>
                    <a:pt x="1670050" y="1013466"/>
                    <a:pt x="1690370" y="101346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" name="AutoShape 5"/>
          <p:cNvSpPr/>
          <p:nvPr/>
        </p:nvSpPr>
        <p:spPr>
          <a:xfrm rot="138720">
            <a:off x="5077744" y="3080803"/>
            <a:ext cx="939229" cy="323122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 rot="340441">
            <a:off x="1329991" y="7080869"/>
            <a:ext cx="3727795" cy="2177912"/>
            <a:chOff x="0" y="0"/>
            <a:chExt cx="1708150" cy="997963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1685290" cy="970023"/>
            </a:xfrm>
            <a:custGeom>
              <a:avLst/>
              <a:gdLst/>
              <a:ahLst/>
              <a:cxnLst/>
              <a:rect l="l" t="t" r="r" b="b"/>
              <a:pathLst>
                <a:path w="1685290" h="970023">
                  <a:moveTo>
                    <a:pt x="1685290" y="970023"/>
                  </a:moveTo>
                  <a:lnTo>
                    <a:pt x="0" y="962403"/>
                  </a:lnTo>
                  <a:lnTo>
                    <a:pt x="0" y="349656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1714500" cy="996692"/>
            </a:xfrm>
            <a:custGeom>
              <a:avLst/>
              <a:gdLst/>
              <a:ahLst/>
              <a:cxnLst/>
              <a:rect l="l" t="t" r="r" b="b"/>
              <a:pathLst>
                <a:path w="1714500" h="996692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77813"/>
                    <a:pt x="1686560" y="97315"/>
                    <a:pt x="1689100" y="116121"/>
                  </a:cubicBezTo>
                  <a:cubicBezTo>
                    <a:pt x="1689100" y="143285"/>
                    <a:pt x="1701800" y="678897"/>
                    <a:pt x="1708150" y="706060"/>
                  </a:cubicBezTo>
                  <a:cubicBezTo>
                    <a:pt x="1714500" y="747154"/>
                    <a:pt x="1710690" y="788945"/>
                    <a:pt x="1710690" y="830038"/>
                  </a:cubicBezTo>
                  <a:cubicBezTo>
                    <a:pt x="1710690" y="866257"/>
                    <a:pt x="1711960" y="899689"/>
                    <a:pt x="1713230" y="935732"/>
                  </a:cubicBezTo>
                  <a:cubicBezTo>
                    <a:pt x="1713230" y="957323"/>
                    <a:pt x="1713230" y="971292"/>
                    <a:pt x="1713230" y="995423"/>
                  </a:cubicBezTo>
                  <a:cubicBezTo>
                    <a:pt x="1690370" y="995423"/>
                    <a:pt x="1670050" y="996692"/>
                    <a:pt x="1649730" y="995423"/>
                  </a:cubicBezTo>
                  <a:cubicBezTo>
                    <a:pt x="1567180" y="990342"/>
                    <a:pt x="1483360" y="996692"/>
                    <a:pt x="1400810" y="991613"/>
                  </a:cubicBezTo>
                  <a:cubicBezTo>
                    <a:pt x="1351280" y="987802"/>
                    <a:pt x="1303020" y="990342"/>
                    <a:pt x="1253490" y="987802"/>
                  </a:cubicBezTo>
                  <a:cubicBezTo>
                    <a:pt x="1230630" y="986532"/>
                    <a:pt x="1207770" y="985263"/>
                    <a:pt x="1184910" y="983992"/>
                  </a:cubicBezTo>
                  <a:cubicBezTo>
                    <a:pt x="1170940" y="983992"/>
                    <a:pt x="1158240" y="985263"/>
                    <a:pt x="1144270" y="985263"/>
                  </a:cubicBezTo>
                  <a:cubicBezTo>
                    <a:pt x="1108710" y="983992"/>
                    <a:pt x="1010920" y="985263"/>
                    <a:pt x="975360" y="983992"/>
                  </a:cubicBezTo>
                  <a:cubicBezTo>
                    <a:pt x="949960" y="982723"/>
                    <a:pt x="441960" y="991613"/>
                    <a:pt x="416560" y="990342"/>
                  </a:cubicBezTo>
                  <a:cubicBezTo>
                    <a:pt x="410210" y="990342"/>
                    <a:pt x="402590" y="991613"/>
                    <a:pt x="396240" y="991613"/>
                  </a:cubicBezTo>
                  <a:cubicBezTo>
                    <a:pt x="381000" y="991613"/>
                    <a:pt x="367030" y="992882"/>
                    <a:pt x="351790" y="992882"/>
                  </a:cubicBezTo>
                  <a:cubicBezTo>
                    <a:pt x="313690" y="992882"/>
                    <a:pt x="276860" y="991613"/>
                    <a:pt x="238760" y="990342"/>
                  </a:cubicBezTo>
                  <a:cubicBezTo>
                    <a:pt x="215900" y="989073"/>
                    <a:pt x="193040" y="987802"/>
                    <a:pt x="171450" y="986532"/>
                  </a:cubicBezTo>
                  <a:cubicBezTo>
                    <a:pt x="130810" y="985263"/>
                    <a:pt x="90170" y="983992"/>
                    <a:pt x="48260" y="983992"/>
                  </a:cubicBezTo>
                  <a:cubicBezTo>
                    <a:pt x="38100" y="983992"/>
                    <a:pt x="29210" y="983992"/>
                    <a:pt x="19050" y="982723"/>
                  </a:cubicBezTo>
                  <a:cubicBezTo>
                    <a:pt x="10160" y="981452"/>
                    <a:pt x="5080" y="975102"/>
                    <a:pt x="7620" y="966213"/>
                  </a:cubicBezTo>
                  <a:cubicBezTo>
                    <a:pt x="16510" y="934514"/>
                    <a:pt x="12700" y="917101"/>
                    <a:pt x="11430" y="898992"/>
                  </a:cubicBezTo>
                  <a:cubicBezTo>
                    <a:pt x="10160" y="862078"/>
                    <a:pt x="6350" y="825859"/>
                    <a:pt x="7620" y="788945"/>
                  </a:cubicBezTo>
                  <a:cubicBezTo>
                    <a:pt x="5080" y="742975"/>
                    <a:pt x="0" y="173931"/>
                    <a:pt x="7620" y="127265"/>
                  </a:cubicBezTo>
                  <a:cubicBezTo>
                    <a:pt x="8890" y="118210"/>
                    <a:pt x="7620" y="108459"/>
                    <a:pt x="8890" y="99405"/>
                  </a:cubicBezTo>
                  <a:cubicBezTo>
                    <a:pt x="10160" y="84778"/>
                    <a:pt x="12700" y="6875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978913"/>
                  </a:moveTo>
                  <a:cubicBezTo>
                    <a:pt x="1691640" y="962402"/>
                    <a:pt x="1692910" y="949702"/>
                    <a:pt x="1692910" y="937002"/>
                  </a:cubicBezTo>
                  <a:cubicBezTo>
                    <a:pt x="1691640" y="896206"/>
                    <a:pt x="1690370" y="859292"/>
                    <a:pt x="1690370" y="819591"/>
                  </a:cubicBezTo>
                  <a:cubicBezTo>
                    <a:pt x="1690370" y="801482"/>
                    <a:pt x="1692910" y="783373"/>
                    <a:pt x="1691640" y="765263"/>
                  </a:cubicBezTo>
                  <a:cubicBezTo>
                    <a:pt x="1691640" y="748547"/>
                    <a:pt x="1690370" y="731135"/>
                    <a:pt x="1689100" y="714419"/>
                  </a:cubicBezTo>
                  <a:cubicBezTo>
                    <a:pt x="1684020" y="688648"/>
                    <a:pt x="1672590" y="155125"/>
                    <a:pt x="1672590" y="129354"/>
                  </a:cubicBezTo>
                  <a:cubicBezTo>
                    <a:pt x="1670050" y="107763"/>
                    <a:pt x="1667510" y="85475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6669"/>
                  </a:cubicBezTo>
                  <a:cubicBezTo>
                    <a:pt x="31750" y="79206"/>
                    <a:pt x="31750" y="91743"/>
                    <a:pt x="30480" y="104280"/>
                  </a:cubicBezTo>
                  <a:cubicBezTo>
                    <a:pt x="29210" y="125175"/>
                    <a:pt x="26670" y="145374"/>
                    <a:pt x="25400" y="166269"/>
                  </a:cubicBezTo>
                  <a:cubicBezTo>
                    <a:pt x="20320" y="188557"/>
                    <a:pt x="26670" y="733224"/>
                    <a:pt x="29210" y="755512"/>
                  </a:cubicBezTo>
                  <a:cubicBezTo>
                    <a:pt x="29210" y="779194"/>
                    <a:pt x="29210" y="803571"/>
                    <a:pt x="30480" y="827252"/>
                  </a:cubicBezTo>
                  <a:cubicBezTo>
                    <a:pt x="30480" y="844665"/>
                    <a:pt x="33020" y="862078"/>
                    <a:pt x="33020" y="879490"/>
                  </a:cubicBezTo>
                  <a:cubicBezTo>
                    <a:pt x="33020" y="898296"/>
                    <a:pt x="33020" y="917101"/>
                    <a:pt x="31750" y="937002"/>
                  </a:cubicBezTo>
                  <a:cubicBezTo>
                    <a:pt x="31750" y="940813"/>
                    <a:pt x="31750" y="943352"/>
                    <a:pt x="31750" y="947163"/>
                  </a:cubicBezTo>
                  <a:cubicBezTo>
                    <a:pt x="31750" y="957323"/>
                    <a:pt x="35560" y="961133"/>
                    <a:pt x="44450" y="961133"/>
                  </a:cubicBezTo>
                  <a:cubicBezTo>
                    <a:pt x="60960" y="961133"/>
                    <a:pt x="78740" y="962402"/>
                    <a:pt x="95250" y="962402"/>
                  </a:cubicBezTo>
                  <a:cubicBezTo>
                    <a:pt x="119380" y="962402"/>
                    <a:pt x="144780" y="959863"/>
                    <a:pt x="168910" y="962402"/>
                  </a:cubicBezTo>
                  <a:cubicBezTo>
                    <a:pt x="208280" y="966213"/>
                    <a:pt x="247650" y="968752"/>
                    <a:pt x="287020" y="967483"/>
                  </a:cubicBezTo>
                  <a:cubicBezTo>
                    <a:pt x="312420" y="966213"/>
                    <a:pt x="336550" y="968752"/>
                    <a:pt x="361950" y="968752"/>
                  </a:cubicBezTo>
                  <a:cubicBezTo>
                    <a:pt x="398780" y="968752"/>
                    <a:pt x="435610" y="967483"/>
                    <a:pt x="472440" y="968752"/>
                  </a:cubicBezTo>
                  <a:cubicBezTo>
                    <a:pt x="527050" y="970023"/>
                    <a:pt x="1126490" y="959863"/>
                    <a:pt x="1182370" y="962402"/>
                  </a:cubicBezTo>
                  <a:cubicBezTo>
                    <a:pt x="1206500" y="963673"/>
                    <a:pt x="1230630" y="964942"/>
                    <a:pt x="1253490" y="964942"/>
                  </a:cubicBezTo>
                  <a:cubicBezTo>
                    <a:pt x="1295400" y="967483"/>
                    <a:pt x="1336040" y="963673"/>
                    <a:pt x="1377950" y="967483"/>
                  </a:cubicBezTo>
                  <a:cubicBezTo>
                    <a:pt x="1412240" y="970023"/>
                    <a:pt x="1446530" y="970023"/>
                    <a:pt x="1480820" y="972563"/>
                  </a:cubicBezTo>
                  <a:cubicBezTo>
                    <a:pt x="1531620" y="976373"/>
                    <a:pt x="1582420" y="978913"/>
                    <a:pt x="1633220" y="980183"/>
                  </a:cubicBezTo>
                  <a:cubicBezTo>
                    <a:pt x="1652270" y="980183"/>
                    <a:pt x="1670050" y="978913"/>
                    <a:pt x="1690370" y="978913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AutoShape 9"/>
          <p:cNvSpPr/>
          <p:nvPr/>
        </p:nvSpPr>
        <p:spPr>
          <a:xfrm rot="138720">
            <a:off x="2769344" y="6930177"/>
            <a:ext cx="1027782" cy="353586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0" name="Group 10"/>
          <p:cNvGrpSpPr/>
          <p:nvPr/>
        </p:nvGrpSpPr>
        <p:grpSpPr>
          <a:xfrm rot="340441">
            <a:off x="8390448" y="1575363"/>
            <a:ext cx="3727795" cy="2037530"/>
            <a:chOff x="0" y="0"/>
            <a:chExt cx="1708150" cy="933637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1685290" cy="905697"/>
            </a:xfrm>
            <a:custGeom>
              <a:avLst/>
              <a:gdLst/>
              <a:ahLst/>
              <a:cxnLst/>
              <a:rect l="l" t="t" r="r" b="b"/>
              <a:pathLst>
                <a:path w="1685290" h="905697">
                  <a:moveTo>
                    <a:pt x="1685290" y="905697"/>
                  </a:moveTo>
                  <a:lnTo>
                    <a:pt x="0" y="898077"/>
                  </a:lnTo>
                  <a:lnTo>
                    <a:pt x="0" y="327346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1714500" cy="932367"/>
            </a:xfrm>
            <a:custGeom>
              <a:avLst/>
              <a:gdLst/>
              <a:ahLst/>
              <a:cxnLst/>
              <a:rect l="l" t="t" r="r" b="b"/>
              <a:pathLst>
                <a:path w="1714500" h="932367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76818"/>
                    <a:pt x="1686560" y="94878"/>
                    <a:pt x="1689100" y="112294"/>
                  </a:cubicBezTo>
                  <a:cubicBezTo>
                    <a:pt x="1689100" y="137450"/>
                    <a:pt x="1701800" y="633470"/>
                    <a:pt x="1708150" y="658626"/>
                  </a:cubicBezTo>
                  <a:cubicBezTo>
                    <a:pt x="1714500" y="696682"/>
                    <a:pt x="1710690" y="735384"/>
                    <a:pt x="1710690" y="773440"/>
                  </a:cubicBezTo>
                  <a:cubicBezTo>
                    <a:pt x="1710690" y="806981"/>
                    <a:pt x="1711960" y="837942"/>
                    <a:pt x="1713230" y="871407"/>
                  </a:cubicBezTo>
                  <a:cubicBezTo>
                    <a:pt x="1713230" y="892997"/>
                    <a:pt x="1713230" y="906967"/>
                    <a:pt x="1713230" y="931097"/>
                  </a:cubicBezTo>
                  <a:cubicBezTo>
                    <a:pt x="1690370" y="931097"/>
                    <a:pt x="1670050" y="932367"/>
                    <a:pt x="1649730" y="931097"/>
                  </a:cubicBezTo>
                  <a:cubicBezTo>
                    <a:pt x="1567180" y="926017"/>
                    <a:pt x="1483360" y="932367"/>
                    <a:pt x="1400810" y="927287"/>
                  </a:cubicBezTo>
                  <a:cubicBezTo>
                    <a:pt x="1351280" y="923477"/>
                    <a:pt x="1303020" y="926017"/>
                    <a:pt x="1253490" y="923477"/>
                  </a:cubicBezTo>
                  <a:cubicBezTo>
                    <a:pt x="1230630" y="922207"/>
                    <a:pt x="1207770" y="920937"/>
                    <a:pt x="1184910" y="919667"/>
                  </a:cubicBezTo>
                  <a:cubicBezTo>
                    <a:pt x="1170940" y="919667"/>
                    <a:pt x="1158240" y="920937"/>
                    <a:pt x="1144270" y="920937"/>
                  </a:cubicBezTo>
                  <a:cubicBezTo>
                    <a:pt x="1108710" y="919667"/>
                    <a:pt x="1010920" y="920937"/>
                    <a:pt x="975360" y="919667"/>
                  </a:cubicBezTo>
                  <a:cubicBezTo>
                    <a:pt x="949960" y="918397"/>
                    <a:pt x="441960" y="927287"/>
                    <a:pt x="416560" y="926017"/>
                  </a:cubicBezTo>
                  <a:cubicBezTo>
                    <a:pt x="410210" y="926017"/>
                    <a:pt x="402590" y="927287"/>
                    <a:pt x="396240" y="927287"/>
                  </a:cubicBezTo>
                  <a:cubicBezTo>
                    <a:pt x="381000" y="927287"/>
                    <a:pt x="367030" y="928557"/>
                    <a:pt x="351790" y="928557"/>
                  </a:cubicBezTo>
                  <a:cubicBezTo>
                    <a:pt x="313690" y="928557"/>
                    <a:pt x="276860" y="927287"/>
                    <a:pt x="238760" y="926017"/>
                  </a:cubicBezTo>
                  <a:cubicBezTo>
                    <a:pt x="215900" y="924747"/>
                    <a:pt x="193040" y="923477"/>
                    <a:pt x="171450" y="922207"/>
                  </a:cubicBezTo>
                  <a:cubicBezTo>
                    <a:pt x="130810" y="920937"/>
                    <a:pt x="90170" y="919667"/>
                    <a:pt x="48260" y="919667"/>
                  </a:cubicBezTo>
                  <a:cubicBezTo>
                    <a:pt x="38100" y="919667"/>
                    <a:pt x="29210" y="919667"/>
                    <a:pt x="19050" y="918397"/>
                  </a:cubicBezTo>
                  <a:cubicBezTo>
                    <a:pt x="10160" y="917127"/>
                    <a:pt x="5080" y="910777"/>
                    <a:pt x="7620" y="901887"/>
                  </a:cubicBezTo>
                  <a:cubicBezTo>
                    <a:pt x="16510" y="870193"/>
                    <a:pt x="12700" y="854067"/>
                    <a:pt x="11430" y="837297"/>
                  </a:cubicBezTo>
                  <a:cubicBezTo>
                    <a:pt x="10160" y="803111"/>
                    <a:pt x="6350" y="769570"/>
                    <a:pt x="7620" y="735384"/>
                  </a:cubicBezTo>
                  <a:cubicBezTo>
                    <a:pt x="5080" y="692812"/>
                    <a:pt x="0" y="165831"/>
                    <a:pt x="7620" y="122614"/>
                  </a:cubicBezTo>
                  <a:cubicBezTo>
                    <a:pt x="8890" y="114229"/>
                    <a:pt x="7620" y="105199"/>
                    <a:pt x="8890" y="96813"/>
                  </a:cubicBezTo>
                  <a:cubicBezTo>
                    <a:pt x="10160" y="83268"/>
                    <a:pt x="12700" y="6843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914587"/>
                  </a:moveTo>
                  <a:cubicBezTo>
                    <a:pt x="1691640" y="898077"/>
                    <a:pt x="1692910" y="885377"/>
                    <a:pt x="1692910" y="872677"/>
                  </a:cubicBezTo>
                  <a:cubicBezTo>
                    <a:pt x="1691640" y="834717"/>
                    <a:pt x="1690370" y="800531"/>
                    <a:pt x="1690370" y="763765"/>
                  </a:cubicBezTo>
                  <a:cubicBezTo>
                    <a:pt x="1690370" y="746994"/>
                    <a:pt x="1692910" y="730223"/>
                    <a:pt x="1691640" y="713453"/>
                  </a:cubicBezTo>
                  <a:cubicBezTo>
                    <a:pt x="1691640" y="697972"/>
                    <a:pt x="1690370" y="681847"/>
                    <a:pt x="1689100" y="666366"/>
                  </a:cubicBezTo>
                  <a:cubicBezTo>
                    <a:pt x="1684020" y="642501"/>
                    <a:pt x="1672590" y="148415"/>
                    <a:pt x="1672590" y="124549"/>
                  </a:cubicBezTo>
                  <a:cubicBezTo>
                    <a:pt x="1670050" y="104554"/>
                    <a:pt x="1667510" y="83913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6497"/>
                  </a:cubicBezTo>
                  <a:cubicBezTo>
                    <a:pt x="31750" y="78108"/>
                    <a:pt x="31750" y="89718"/>
                    <a:pt x="30480" y="101329"/>
                  </a:cubicBezTo>
                  <a:cubicBezTo>
                    <a:pt x="29210" y="120679"/>
                    <a:pt x="26670" y="139385"/>
                    <a:pt x="25400" y="158735"/>
                  </a:cubicBezTo>
                  <a:cubicBezTo>
                    <a:pt x="20320" y="179376"/>
                    <a:pt x="26670" y="683782"/>
                    <a:pt x="29210" y="704423"/>
                  </a:cubicBezTo>
                  <a:cubicBezTo>
                    <a:pt x="29210" y="726353"/>
                    <a:pt x="29210" y="748929"/>
                    <a:pt x="30480" y="770860"/>
                  </a:cubicBezTo>
                  <a:cubicBezTo>
                    <a:pt x="30480" y="786985"/>
                    <a:pt x="33020" y="803111"/>
                    <a:pt x="33020" y="819236"/>
                  </a:cubicBezTo>
                  <a:cubicBezTo>
                    <a:pt x="33020" y="836652"/>
                    <a:pt x="33020" y="854067"/>
                    <a:pt x="31750" y="872677"/>
                  </a:cubicBezTo>
                  <a:cubicBezTo>
                    <a:pt x="31750" y="876487"/>
                    <a:pt x="31750" y="879027"/>
                    <a:pt x="31750" y="882837"/>
                  </a:cubicBezTo>
                  <a:cubicBezTo>
                    <a:pt x="31750" y="892997"/>
                    <a:pt x="35560" y="896807"/>
                    <a:pt x="44450" y="896807"/>
                  </a:cubicBezTo>
                  <a:cubicBezTo>
                    <a:pt x="60960" y="896807"/>
                    <a:pt x="78740" y="898077"/>
                    <a:pt x="95250" y="898077"/>
                  </a:cubicBezTo>
                  <a:cubicBezTo>
                    <a:pt x="119380" y="898077"/>
                    <a:pt x="144780" y="895537"/>
                    <a:pt x="168910" y="898077"/>
                  </a:cubicBezTo>
                  <a:cubicBezTo>
                    <a:pt x="208280" y="901887"/>
                    <a:pt x="247650" y="904427"/>
                    <a:pt x="287020" y="903157"/>
                  </a:cubicBezTo>
                  <a:cubicBezTo>
                    <a:pt x="312420" y="901887"/>
                    <a:pt x="336550" y="904427"/>
                    <a:pt x="361950" y="904427"/>
                  </a:cubicBezTo>
                  <a:cubicBezTo>
                    <a:pt x="398780" y="904427"/>
                    <a:pt x="435610" y="903157"/>
                    <a:pt x="472440" y="904427"/>
                  </a:cubicBezTo>
                  <a:cubicBezTo>
                    <a:pt x="527050" y="905697"/>
                    <a:pt x="1126490" y="895537"/>
                    <a:pt x="1182370" y="898077"/>
                  </a:cubicBezTo>
                  <a:cubicBezTo>
                    <a:pt x="1206500" y="899347"/>
                    <a:pt x="1230630" y="900617"/>
                    <a:pt x="1253490" y="900617"/>
                  </a:cubicBezTo>
                  <a:cubicBezTo>
                    <a:pt x="1295400" y="903157"/>
                    <a:pt x="1336040" y="899347"/>
                    <a:pt x="1377950" y="903157"/>
                  </a:cubicBezTo>
                  <a:cubicBezTo>
                    <a:pt x="1412240" y="905697"/>
                    <a:pt x="1446530" y="905697"/>
                    <a:pt x="1480820" y="908237"/>
                  </a:cubicBezTo>
                  <a:cubicBezTo>
                    <a:pt x="1531620" y="912047"/>
                    <a:pt x="1582420" y="914587"/>
                    <a:pt x="1633220" y="915857"/>
                  </a:cubicBezTo>
                  <a:cubicBezTo>
                    <a:pt x="1652270" y="915857"/>
                    <a:pt x="1670050" y="914587"/>
                    <a:pt x="1690370" y="91458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3" name="AutoShape 13"/>
          <p:cNvSpPr/>
          <p:nvPr/>
        </p:nvSpPr>
        <p:spPr>
          <a:xfrm rot="138720">
            <a:off x="9822861" y="1424327"/>
            <a:ext cx="1027782" cy="353586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4" name="Group 14"/>
          <p:cNvGrpSpPr/>
          <p:nvPr/>
        </p:nvGrpSpPr>
        <p:grpSpPr>
          <a:xfrm rot="340441">
            <a:off x="12665988" y="3791853"/>
            <a:ext cx="4223807" cy="4239509"/>
            <a:chOff x="0" y="0"/>
            <a:chExt cx="1708150" cy="1714500"/>
          </a:xfrm>
        </p:grpSpPr>
        <p:sp>
          <p:nvSpPr>
            <p:cNvPr id="15" name="Freeform 15"/>
            <p:cNvSpPr/>
            <p:nvPr/>
          </p:nvSpPr>
          <p:spPr>
            <a:xfrm>
              <a:off x="10160" y="16510"/>
              <a:ext cx="1685290" cy="1686560"/>
            </a:xfrm>
            <a:custGeom>
              <a:avLst/>
              <a:gdLst/>
              <a:ahLst/>
              <a:cxnLst/>
              <a:rect l="l" t="t" r="r" b="b"/>
              <a:pathLst>
                <a:path w="1685290" h="1686560">
                  <a:moveTo>
                    <a:pt x="1685290" y="1686560"/>
                  </a:moveTo>
                  <a:lnTo>
                    <a:pt x="0" y="1678940"/>
                  </a:lnTo>
                  <a:lnTo>
                    <a:pt x="0" y="598170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-3810" y="0"/>
              <a:ext cx="1714500" cy="1713230"/>
            </a:xfrm>
            <a:custGeom>
              <a:avLst/>
              <a:gdLst/>
              <a:ahLst/>
              <a:cxnLst/>
              <a:rect l="l" t="t" r="r" b="b"/>
              <a:pathLst>
                <a:path w="1714500" h="1713230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88900"/>
                    <a:pt x="1686560" y="124460"/>
                    <a:pt x="1689100" y="158750"/>
                  </a:cubicBezTo>
                  <a:cubicBezTo>
                    <a:pt x="1689100" y="208280"/>
                    <a:pt x="1701800" y="1184910"/>
                    <a:pt x="1708150" y="1234440"/>
                  </a:cubicBezTo>
                  <a:cubicBezTo>
                    <a:pt x="1714500" y="1309370"/>
                    <a:pt x="1710690" y="1385570"/>
                    <a:pt x="1710690" y="1460500"/>
                  </a:cubicBezTo>
                  <a:cubicBezTo>
                    <a:pt x="1710690" y="1526540"/>
                    <a:pt x="1711960" y="1587500"/>
                    <a:pt x="1713230" y="1652270"/>
                  </a:cubicBezTo>
                  <a:cubicBezTo>
                    <a:pt x="1713230" y="1673860"/>
                    <a:pt x="1713230" y="1687830"/>
                    <a:pt x="1713230" y="1711960"/>
                  </a:cubicBezTo>
                  <a:cubicBezTo>
                    <a:pt x="1690370" y="1711960"/>
                    <a:pt x="1670050" y="1713230"/>
                    <a:pt x="1649730" y="1711960"/>
                  </a:cubicBezTo>
                  <a:cubicBezTo>
                    <a:pt x="1567180" y="1706880"/>
                    <a:pt x="1483360" y="1713230"/>
                    <a:pt x="1400810" y="1708150"/>
                  </a:cubicBezTo>
                  <a:cubicBezTo>
                    <a:pt x="1351280" y="1704340"/>
                    <a:pt x="1303020" y="1706880"/>
                    <a:pt x="1253490" y="1704340"/>
                  </a:cubicBezTo>
                  <a:cubicBezTo>
                    <a:pt x="1230630" y="1703070"/>
                    <a:pt x="1207770" y="1701800"/>
                    <a:pt x="1184910" y="1700530"/>
                  </a:cubicBezTo>
                  <a:cubicBezTo>
                    <a:pt x="1170940" y="1700530"/>
                    <a:pt x="1158240" y="1701800"/>
                    <a:pt x="1144270" y="1701800"/>
                  </a:cubicBezTo>
                  <a:cubicBezTo>
                    <a:pt x="1108710" y="1700530"/>
                    <a:pt x="1010920" y="1701800"/>
                    <a:pt x="975360" y="1700530"/>
                  </a:cubicBezTo>
                  <a:cubicBezTo>
                    <a:pt x="949960" y="1699260"/>
                    <a:pt x="441960" y="1708150"/>
                    <a:pt x="416560" y="1706880"/>
                  </a:cubicBezTo>
                  <a:cubicBezTo>
                    <a:pt x="410210" y="1706880"/>
                    <a:pt x="402590" y="1708150"/>
                    <a:pt x="396240" y="1708150"/>
                  </a:cubicBezTo>
                  <a:cubicBezTo>
                    <a:pt x="381000" y="1708150"/>
                    <a:pt x="367030" y="1709420"/>
                    <a:pt x="351790" y="1709420"/>
                  </a:cubicBezTo>
                  <a:cubicBezTo>
                    <a:pt x="313690" y="1709420"/>
                    <a:pt x="276860" y="1708150"/>
                    <a:pt x="238760" y="1706880"/>
                  </a:cubicBezTo>
                  <a:cubicBezTo>
                    <a:pt x="215900" y="1705610"/>
                    <a:pt x="193040" y="1704340"/>
                    <a:pt x="171450" y="1703070"/>
                  </a:cubicBezTo>
                  <a:cubicBezTo>
                    <a:pt x="130810" y="1701800"/>
                    <a:pt x="90170" y="1700530"/>
                    <a:pt x="48260" y="1700530"/>
                  </a:cubicBezTo>
                  <a:cubicBezTo>
                    <a:pt x="38100" y="1700530"/>
                    <a:pt x="29210" y="1700530"/>
                    <a:pt x="19050" y="1699260"/>
                  </a:cubicBezTo>
                  <a:cubicBezTo>
                    <a:pt x="10160" y="1697990"/>
                    <a:pt x="5080" y="1691640"/>
                    <a:pt x="7620" y="1682750"/>
                  </a:cubicBezTo>
                  <a:cubicBezTo>
                    <a:pt x="16510" y="1651000"/>
                    <a:pt x="12700" y="1619250"/>
                    <a:pt x="11430" y="1586230"/>
                  </a:cubicBezTo>
                  <a:cubicBezTo>
                    <a:pt x="10160" y="1518920"/>
                    <a:pt x="6350" y="1452880"/>
                    <a:pt x="7620" y="1385570"/>
                  </a:cubicBezTo>
                  <a:cubicBezTo>
                    <a:pt x="5080" y="1301750"/>
                    <a:pt x="0" y="264160"/>
                    <a:pt x="7620" y="179070"/>
                  </a:cubicBezTo>
                  <a:cubicBezTo>
                    <a:pt x="8890" y="162560"/>
                    <a:pt x="7620" y="144780"/>
                    <a:pt x="8890" y="128270"/>
                  </a:cubicBezTo>
                  <a:cubicBezTo>
                    <a:pt x="10160" y="101600"/>
                    <a:pt x="12700" y="7239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1695450"/>
                  </a:moveTo>
                  <a:cubicBezTo>
                    <a:pt x="1691640" y="1678940"/>
                    <a:pt x="1692910" y="1666240"/>
                    <a:pt x="1692910" y="1653540"/>
                  </a:cubicBezTo>
                  <a:cubicBezTo>
                    <a:pt x="1691640" y="1581150"/>
                    <a:pt x="1690370" y="1513840"/>
                    <a:pt x="1690370" y="1441450"/>
                  </a:cubicBezTo>
                  <a:cubicBezTo>
                    <a:pt x="1690370" y="1408430"/>
                    <a:pt x="1692910" y="1375410"/>
                    <a:pt x="1691640" y="1342390"/>
                  </a:cubicBezTo>
                  <a:cubicBezTo>
                    <a:pt x="1691640" y="1311910"/>
                    <a:pt x="1690370" y="1280160"/>
                    <a:pt x="1689100" y="1249680"/>
                  </a:cubicBezTo>
                  <a:cubicBezTo>
                    <a:pt x="1684020" y="1202690"/>
                    <a:pt x="1672590" y="229870"/>
                    <a:pt x="1672590" y="182880"/>
                  </a:cubicBezTo>
                  <a:cubicBezTo>
                    <a:pt x="1670050" y="143510"/>
                    <a:pt x="1667510" y="102870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8580"/>
                  </a:cubicBezTo>
                  <a:cubicBezTo>
                    <a:pt x="31750" y="91440"/>
                    <a:pt x="31750" y="114300"/>
                    <a:pt x="30480" y="137160"/>
                  </a:cubicBezTo>
                  <a:cubicBezTo>
                    <a:pt x="29210" y="175260"/>
                    <a:pt x="26670" y="212090"/>
                    <a:pt x="25400" y="250190"/>
                  </a:cubicBezTo>
                  <a:cubicBezTo>
                    <a:pt x="20320" y="290830"/>
                    <a:pt x="26670" y="1283970"/>
                    <a:pt x="29210" y="1324610"/>
                  </a:cubicBezTo>
                  <a:cubicBezTo>
                    <a:pt x="29210" y="1367790"/>
                    <a:pt x="29210" y="1412240"/>
                    <a:pt x="30480" y="1455420"/>
                  </a:cubicBezTo>
                  <a:cubicBezTo>
                    <a:pt x="30480" y="1487170"/>
                    <a:pt x="33020" y="1518920"/>
                    <a:pt x="33020" y="1550670"/>
                  </a:cubicBezTo>
                  <a:cubicBezTo>
                    <a:pt x="33020" y="1584960"/>
                    <a:pt x="33020" y="1619250"/>
                    <a:pt x="31750" y="1653540"/>
                  </a:cubicBezTo>
                  <a:cubicBezTo>
                    <a:pt x="31750" y="1657350"/>
                    <a:pt x="31750" y="1659890"/>
                    <a:pt x="31750" y="1663700"/>
                  </a:cubicBezTo>
                  <a:cubicBezTo>
                    <a:pt x="31750" y="1673860"/>
                    <a:pt x="35560" y="1677670"/>
                    <a:pt x="44450" y="1677670"/>
                  </a:cubicBezTo>
                  <a:cubicBezTo>
                    <a:pt x="60960" y="1677670"/>
                    <a:pt x="78740" y="1678940"/>
                    <a:pt x="95250" y="1678940"/>
                  </a:cubicBezTo>
                  <a:cubicBezTo>
                    <a:pt x="119380" y="1678940"/>
                    <a:pt x="144780" y="1676400"/>
                    <a:pt x="168910" y="1678940"/>
                  </a:cubicBezTo>
                  <a:cubicBezTo>
                    <a:pt x="208280" y="1682750"/>
                    <a:pt x="247650" y="1685290"/>
                    <a:pt x="287020" y="1684020"/>
                  </a:cubicBezTo>
                  <a:cubicBezTo>
                    <a:pt x="312420" y="1682750"/>
                    <a:pt x="336550" y="1685290"/>
                    <a:pt x="361950" y="1685290"/>
                  </a:cubicBezTo>
                  <a:cubicBezTo>
                    <a:pt x="398780" y="1685290"/>
                    <a:pt x="435610" y="1684020"/>
                    <a:pt x="472440" y="1685290"/>
                  </a:cubicBezTo>
                  <a:cubicBezTo>
                    <a:pt x="527050" y="1686560"/>
                    <a:pt x="1126490" y="1676400"/>
                    <a:pt x="1182370" y="1678940"/>
                  </a:cubicBezTo>
                  <a:cubicBezTo>
                    <a:pt x="1206500" y="1680210"/>
                    <a:pt x="1230630" y="1681480"/>
                    <a:pt x="1253490" y="1681480"/>
                  </a:cubicBezTo>
                  <a:cubicBezTo>
                    <a:pt x="1295400" y="1684020"/>
                    <a:pt x="1336040" y="1680210"/>
                    <a:pt x="1377950" y="1684020"/>
                  </a:cubicBezTo>
                  <a:cubicBezTo>
                    <a:pt x="1412240" y="1686560"/>
                    <a:pt x="1446530" y="1686560"/>
                    <a:pt x="1480820" y="1689100"/>
                  </a:cubicBezTo>
                  <a:cubicBezTo>
                    <a:pt x="1531620" y="1692910"/>
                    <a:pt x="1582420" y="1695450"/>
                    <a:pt x="1633220" y="1696720"/>
                  </a:cubicBezTo>
                  <a:cubicBezTo>
                    <a:pt x="1652270" y="1696720"/>
                    <a:pt x="1670050" y="1695450"/>
                    <a:pt x="1690370" y="169545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" name="AutoShape 17"/>
          <p:cNvSpPr/>
          <p:nvPr/>
        </p:nvSpPr>
        <p:spPr>
          <a:xfrm rot="138720">
            <a:off x="14491987" y="3620048"/>
            <a:ext cx="1326163" cy="34426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grpSp>
        <p:nvGrpSpPr>
          <p:cNvPr id="18" name="Group 18"/>
          <p:cNvGrpSpPr/>
          <p:nvPr/>
        </p:nvGrpSpPr>
        <p:grpSpPr>
          <a:xfrm rot="340441">
            <a:off x="7686309" y="7041481"/>
            <a:ext cx="3727795" cy="2037530"/>
            <a:chOff x="0" y="0"/>
            <a:chExt cx="1708150" cy="933637"/>
          </a:xfrm>
        </p:grpSpPr>
        <p:sp>
          <p:nvSpPr>
            <p:cNvPr id="19" name="Freeform 19"/>
            <p:cNvSpPr/>
            <p:nvPr/>
          </p:nvSpPr>
          <p:spPr>
            <a:xfrm>
              <a:off x="10160" y="16510"/>
              <a:ext cx="1685290" cy="905697"/>
            </a:xfrm>
            <a:custGeom>
              <a:avLst/>
              <a:gdLst/>
              <a:ahLst/>
              <a:cxnLst/>
              <a:rect l="l" t="t" r="r" b="b"/>
              <a:pathLst>
                <a:path w="1685290" h="905697">
                  <a:moveTo>
                    <a:pt x="1685290" y="905697"/>
                  </a:moveTo>
                  <a:lnTo>
                    <a:pt x="0" y="898077"/>
                  </a:lnTo>
                  <a:lnTo>
                    <a:pt x="0" y="327346"/>
                  </a:lnTo>
                  <a:lnTo>
                    <a:pt x="17780" y="19050"/>
                  </a:lnTo>
                  <a:lnTo>
                    <a:pt x="838200" y="0"/>
                  </a:lnTo>
                  <a:lnTo>
                    <a:pt x="1666240" y="5080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-3810" y="0"/>
              <a:ext cx="1714500" cy="932367"/>
            </a:xfrm>
            <a:custGeom>
              <a:avLst/>
              <a:gdLst/>
              <a:ahLst/>
              <a:cxnLst/>
              <a:rect l="l" t="t" r="r" b="b"/>
              <a:pathLst>
                <a:path w="1714500" h="932367">
                  <a:moveTo>
                    <a:pt x="1680210" y="21590"/>
                  </a:moveTo>
                  <a:cubicBezTo>
                    <a:pt x="1681480" y="34290"/>
                    <a:pt x="1681480" y="44450"/>
                    <a:pt x="1682750" y="54610"/>
                  </a:cubicBezTo>
                  <a:cubicBezTo>
                    <a:pt x="1685290" y="76818"/>
                    <a:pt x="1686560" y="94878"/>
                    <a:pt x="1689100" y="112294"/>
                  </a:cubicBezTo>
                  <a:cubicBezTo>
                    <a:pt x="1689100" y="137450"/>
                    <a:pt x="1701800" y="633470"/>
                    <a:pt x="1708150" y="658626"/>
                  </a:cubicBezTo>
                  <a:cubicBezTo>
                    <a:pt x="1714500" y="696682"/>
                    <a:pt x="1710690" y="735384"/>
                    <a:pt x="1710690" y="773440"/>
                  </a:cubicBezTo>
                  <a:cubicBezTo>
                    <a:pt x="1710690" y="806981"/>
                    <a:pt x="1711960" y="837942"/>
                    <a:pt x="1713230" y="871407"/>
                  </a:cubicBezTo>
                  <a:cubicBezTo>
                    <a:pt x="1713230" y="892997"/>
                    <a:pt x="1713230" y="906967"/>
                    <a:pt x="1713230" y="931097"/>
                  </a:cubicBezTo>
                  <a:cubicBezTo>
                    <a:pt x="1690370" y="931097"/>
                    <a:pt x="1670050" y="932367"/>
                    <a:pt x="1649730" y="931097"/>
                  </a:cubicBezTo>
                  <a:cubicBezTo>
                    <a:pt x="1567180" y="926017"/>
                    <a:pt x="1483360" y="932367"/>
                    <a:pt x="1400810" y="927287"/>
                  </a:cubicBezTo>
                  <a:cubicBezTo>
                    <a:pt x="1351280" y="923477"/>
                    <a:pt x="1303020" y="926017"/>
                    <a:pt x="1253490" y="923477"/>
                  </a:cubicBezTo>
                  <a:cubicBezTo>
                    <a:pt x="1230630" y="922207"/>
                    <a:pt x="1207770" y="920937"/>
                    <a:pt x="1184910" y="919667"/>
                  </a:cubicBezTo>
                  <a:cubicBezTo>
                    <a:pt x="1170940" y="919667"/>
                    <a:pt x="1158240" y="920937"/>
                    <a:pt x="1144270" y="920937"/>
                  </a:cubicBezTo>
                  <a:cubicBezTo>
                    <a:pt x="1108710" y="919667"/>
                    <a:pt x="1010920" y="920937"/>
                    <a:pt x="975360" y="919667"/>
                  </a:cubicBezTo>
                  <a:cubicBezTo>
                    <a:pt x="949960" y="918397"/>
                    <a:pt x="441960" y="927287"/>
                    <a:pt x="416560" y="926017"/>
                  </a:cubicBezTo>
                  <a:cubicBezTo>
                    <a:pt x="410210" y="926017"/>
                    <a:pt x="402590" y="927287"/>
                    <a:pt x="396240" y="927287"/>
                  </a:cubicBezTo>
                  <a:cubicBezTo>
                    <a:pt x="381000" y="927287"/>
                    <a:pt x="367030" y="928557"/>
                    <a:pt x="351790" y="928557"/>
                  </a:cubicBezTo>
                  <a:cubicBezTo>
                    <a:pt x="313690" y="928557"/>
                    <a:pt x="276860" y="927287"/>
                    <a:pt x="238760" y="926017"/>
                  </a:cubicBezTo>
                  <a:cubicBezTo>
                    <a:pt x="215900" y="924747"/>
                    <a:pt x="193040" y="923477"/>
                    <a:pt x="171450" y="922207"/>
                  </a:cubicBezTo>
                  <a:cubicBezTo>
                    <a:pt x="130810" y="920937"/>
                    <a:pt x="90170" y="919667"/>
                    <a:pt x="48260" y="919667"/>
                  </a:cubicBezTo>
                  <a:cubicBezTo>
                    <a:pt x="38100" y="919667"/>
                    <a:pt x="29210" y="919667"/>
                    <a:pt x="19050" y="918397"/>
                  </a:cubicBezTo>
                  <a:cubicBezTo>
                    <a:pt x="10160" y="917127"/>
                    <a:pt x="5080" y="910777"/>
                    <a:pt x="7620" y="901887"/>
                  </a:cubicBezTo>
                  <a:cubicBezTo>
                    <a:pt x="16510" y="870193"/>
                    <a:pt x="12700" y="854067"/>
                    <a:pt x="11430" y="837297"/>
                  </a:cubicBezTo>
                  <a:cubicBezTo>
                    <a:pt x="10160" y="803111"/>
                    <a:pt x="6350" y="769570"/>
                    <a:pt x="7620" y="735384"/>
                  </a:cubicBezTo>
                  <a:cubicBezTo>
                    <a:pt x="5080" y="692812"/>
                    <a:pt x="0" y="165831"/>
                    <a:pt x="7620" y="122614"/>
                  </a:cubicBezTo>
                  <a:cubicBezTo>
                    <a:pt x="8890" y="114229"/>
                    <a:pt x="7620" y="105199"/>
                    <a:pt x="8890" y="96813"/>
                  </a:cubicBezTo>
                  <a:cubicBezTo>
                    <a:pt x="10160" y="83268"/>
                    <a:pt x="12700" y="6843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8420" y="30480"/>
                    <a:pt x="78740" y="29210"/>
                  </a:cubicBezTo>
                  <a:cubicBezTo>
                    <a:pt x="113030" y="25400"/>
                    <a:pt x="147320" y="22860"/>
                    <a:pt x="182880" y="20320"/>
                  </a:cubicBezTo>
                  <a:cubicBezTo>
                    <a:pt x="207010" y="17780"/>
                    <a:pt x="231140" y="16510"/>
                    <a:pt x="254000" y="13970"/>
                  </a:cubicBezTo>
                  <a:cubicBezTo>
                    <a:pt x="276860" y="11430"/>
                    <a:pt x="300990" y="8890"/>
                    <a:pt x="323850" y="8890"/>
                  </a:cubicBezTo>
                  <a:cubicBezTo>
                    <a:pt x="349250" y="7620"/>
                    <a:pt x="374650" y="10160"/>
                    <a:pt x="400050" y="8890"/>
                  </a:cubicBezTo>
                  <a:cubicBezTo>
                    <a:pt x="431800" y="8890"/>
                    <a:pt x="1007110" y="6350"/>
                    <a:pt x="1038860" y="5080"/>
                  </a:cubicBezTo>
                  <a:cubicBezTo>
                    <a:pt x="1069340" y="3810"/>
                    <a:pt x="1099820" y="2540"/>
                    <a:pt x="1131570" y="2540"/>
                  </a:cubicBezTo>
                  <a:cubicBezTo>
                    <a:pt x="1183640" y="1270"/>
                    <a:pt x="1234440" y="0"/>
                    <a:pt x="1286510" y="0"/>
                  </a:cubicBezTo>
                  <a:cubicBezTo>
                    <a:pt x="1308100" y="0"/>
                    <a:pt x="1330960" y="2540"/>
                    <a:pt x="1352550" y="2540"/>
                  </a:cubicBezTo>
                  <a:cubicBezTo>
                    <a:pt x="1412240" y="3810"/>
                    <a:pt x="1473200" y="5080"/>
                    <a:pt x="1532890" y="7620"/>
                  </a:cubicBezTo>
                  <a:cubicBezTo>
                    <a:pt x="1564640" y="8890"/>
                    <a:pt x="1596390" y="12700"/>
                    <a:pt x="1628140" y="16510"/>
                  </a:cubicBezTo>
                  <a:cubicBezTo>
                    <a:pt x="1635760" y="16510"/>
                    <a:pt x="1643380" y="16510"/>
                    <a:pt x="1649730" y="16510"/>
                  </a:cubicBezTo>
                  <a:cubicBezTo>
                    <a:pt x="1661160" y="17780"/>
                    <a:pt x="1670050" y="20320"/>
                    <a:pt x="1680210" y="21590"/>
                  </a:cubicBezTo>
                  <a:close/>
                  <a:moveTo>
                    <a:pt x="1690370" y="914587"/>
                  </a:moveTo>
                  <a:cubicBezTo>
                    <a:pt x="1691640" y="898077"/>
                    <a:pt x="1692910" y="885377"/>
                    <a:pt x="1692910" y="872677"/>
                  </a:cubicBezTo>
                  <a:cubicBezTo>
                    <a:pt x="1691640" y="834717"/>
                    <a:pt x="1690370" y="800531"/>
                    <a:pt x="1690370" y="763765"/>
                  </a:cubicBezTo>
                  <a:cubicBezTo>
                    <a:pt x="1690370" y="746994"/>
                    <a:pt x="1692910" y="730223"/>
                    <a:pt x="1691640" y="713453"/>
                  </a:cubicBezTo>
                  <a:cubicBezTo>
                    <a:pt x="1691640" y="697972"/>
                    <a:pt x="1690370" y="681847"/>
                    <a:pt x="1689100" y="666366"/>
                  </a:cubicBezTo>
                  <a:cubicBezTo>
                    <a:pt x="1684020" y="642501"/>
                    <a:pt x="1672590" y="148415"/>
                    <a:pt x="1672590" y="124549"/>
                  </a:cubicBezTo>
                  <a:cubicBezTo>
                    <a:pt x="1670050" y="104554"/>
                    <a:pt x="1667510" y="83913"/>
                    <a:pt x="1664970" y="63500"/>
                  </a:cubicBezTo>
                  <a:cubicBezTo>
                    <a:pt x="1663700" y="44450"/>
                    <a:pt x="1662430" y="43180"/>
                    <a:pt x="1645920" y="41910"/>
                  </a:cubicBezTo>
                  <a:cubicBezTo>
                    <a:pt x="1642110" y="41910"/>
                    <a:pt x="1639570" y="41910"/>
                    <a:pt x="1635760" y="40640"/>
                  </a:cubicBezTo>
                  <a:cubicBezTo>
                    <a:pt x="1604010" y="36830"/>
                    <a:pt x="1570990" y="31750"/>
                    <a:pt x="1539240" y="30480"/>
                  </a:cubicBezTo>
                  <a:cubicBezTo>
                    <a:pt x="1461770" y="26670"/>
                    <a:pt x="1383030" y="25400"/>
                    <a:pt x="1305560" y="22860"/>
                  </a:cubicBezTo>
                  <a:cubicBezTo>
                    <a:pt x="1294130" y="22860"/>
                    <a:pt x="1281430" y="22860"/>
                    <a:pt x="1270000" y="22860"/>
                  </a:cubicBezTo>
                  <a:cubicBezTo>
                    <a:pt x="1250950" y="22860"/>
                    <a:pt x="1231900" y="22860"/>
                    <a:pt x="1214120" y="22860"/>
                  </a:cubicBezTo>
                  <a:cubicBezTo>
                    <a:pt x="1173480" y="22860"/>
                    <a:pt x="1132840" y="22860"/>
                    <a:pt x="1093470" y="24130"/>
                  </a:cubicBezTo>
                  <a:cubicBezTo>
                    <a:pt x="1059180" y="25400"/>
                    <a:pt x="481330" y="29210"/>
                    <a:pt x="447040" y="29210"/>
                  </a:cubicBezTo>
                  <a:cubicBezTo>
                    <a:pt x="391160" y="29210"/>
                    <a:pt x="335280" y="26670"/>
                    <a:pt x="279400" y="33020"/>
                  </a:cubicBezTo>
                  <a:cubicBezTo>
                    <a:pt x="250190" y="36830"/>
                    <a:pt x="222250" y="36830"/>
                    <a:pt x="194310" y="38100"/>
                  </a:cubicBezTo>
                  <a:cubicBezTo>
                    <a:pt x="146050" y="41910"/>
                    <a:pt x="97790" y="45720"/>
                    <a:pt x="49530" y="50800"/>
                  </a:cubicBezTo>
                  <a:cubicBezTo>
                    <a:pt x="36830" y="50800"/>
                    <a:pt x="34290" y="53340"/>
                    <a:pt x="33020" y="66497"/>
                  </a:cubicBezTo>
                  <a:cubicBezTo>
                    <a:pt x="31750" y="78108"/>
                    <a:pt x="31750" y="89718"/>
                    <a:pt x="30480" y="101329"/>
                  </a:cubicBezTo>
                  <a:cubicBezTo>
                    <a:pt x="29210" y="120679"/>
                    <a:pt x="26670" y="139385"/>
                    <a:pt x="25400" y="158735"/>
                  </a:cubicBezTo>
                  <a:cubicBezTo>
                    <a:pt x="20320" y="179376"/>
                    <a:pt x="26670" y="683782"/>
                    <a:pt x="29210" y="704423"/>
                  </a:cubicBezTo>
                  <a:cubicBezTo>
                    <a:pt x="29210" y="726353"/>
                    <a:pt x="29210" y="748929"/>
                    <a:pt x="30480" y="770860"/>
                  </a:cubicBezTo>
                  <a:cubicBezTo>
                    <a:pt x="30480" y="786985"/>
                    <a:pt x="33020" y="803111"/>
                    <a:pt x="33020" y="819236"/>
                  </a:cubicBezTo>
                  <a:cubicBezTo>
                    <a:pt x="33020" y="836652"/>
                    <a:pt x="33020" y="854067"/>
                    <a:pt x="31750" y="872677"/>
                  </a:cubicBezTo>
                  <a:cubicBezTo>
                    <a:pt x="31750" y="876487"/>
                    <a:pt x="31750" y="879027"/>
                    <a:pt x="31750" y="882837"/>
                  </a:cubicBezTo>
                  <a:cubicBezTo>
                    <a:pt x="31750" y="892997"/>
                    <a:pt x="35560" y="896807"/>
                    <a:pt x="44450" y="896807"/>
                  </a:cubicBezTo>
                  <a:cubicBezTo>
                    <a:pt x="60960" y="896807"/>
                    <a:pt x="78740" y="898077"/>
                    <a:pt x="95250" y="898077"/>
                  </a:cubicBezTo>
                  <a:cubicBezTo>
                    <a:pt x="119380" y="898077"/>
                    <a:pt x="144780" y="895537"/>
                    <a:pt x="168910" y="898077"/>
                  </a:cubicBezTo>
                  <a:cubicBezTo>
                    <a:pt x="208280" y="901887"/>
                    <a:pt x="247650" y="904427"/>
                    <a:pt x="287020" y="903157"/>
                  </a:cubicBezTo>
                  <a:cubicBezTo>
                    <a:pt x="312420" y="901887"/>
                    <a:pt x="336550" y="904427"/>
                    <a:pt x="361950" y="904427"/>
                  </a:cubicBezTo>
                  <a:cubicBezTo>
                    <a:pt x="398780" y="904427"/>
                    <a:pt x="435610" y="903157"/>
                    <a:pt x="472440" y="904427"/>
                  </a:cubicBezTo>
                  <a:cubicBezTo>
                    <a:pt x="527050" y="905697"/>
                    <a:pt x="1126490" y="895537"/>
                    <a:pt x="1182370" y="898077"/>
                  </a:cubicBezTo>
                  <a:cubicBezTo>
                    <a:pt x="1206500" y="899347"/>
                    <a:pt x="1230630" y="900617"/>
                    <a:pt x="1253490" y="900617"/>
                  </a:cubicBezTo>
                  <a:cubicBezTo>
                    <a:pt x="1295400" y="903157"/>
                    <a:pt x="1336040" y="899347"/>
                    <a:pt x="1377950" y="903157"/>
                  </a:cubicBezTo>
                  <a:cubicBezTo>
                    <a:pt x="1412240" y="905697"/>
                    <a:pt x="1446530" y="905697"/>
                    <a:pt x="1480820" y="908237"/>
                  </a:cubicBezTo>
                  <a:cubicBezTo>
                    <a:pt x="1531620" y="912047"/>
                    <a:pt x="1582420" y="914587"/>
                    <a:pt x="1633220" y="915857"/>
                  </a:cubicBezTo>
                  <a:cubicBezTo>
                    <a:pt x="1652270" y="915857"/>
                    <a:pt x="1670050" y="914587"/>
                    <a:pt x="1690370" y="914587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1" name="AutoShape 21"/>
          <p:cNvSpPr/>
          <p:nvPr/>
        </p:nvSpPr>
        <p:spPr>
          <a:xfrm rot="138720">
            <a:off x="9036316" y="6859738"/>
            <a:ext cx="1027782" cy="353586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cs-CZ"/>
          </a:p>
        </p:txBody>
      </p:sp>
      <p:sp>
        <p:nvSpPr>
          <p:cNvPr id="22" name="Freeform 22"/>
          <p:cNvSpPr/>
          <p:nvPr/>
        </p:nvSpPr>
        <p:spPr>
          <a:xfrm rot="320565">
            <a:off x="12971542" y="4091469"/>
            <a:ext cx="3612700" cy="3640278"/>
          </a:xfrm>
          <a:custGeom>
            <a:avLst/>
            <a:gdLst/>
            <a:ahLst/>
            <a:cxnLst/>
            <a:rect l="l" t="t" r="r" b="b"/>
            <a:pathLst>
              <a:path w="3612700" h="3640278">
                <a:moveTo>
                  <a:pt x="0" y="0"/>
                </a:moveTo>
                <a:lnTo>
                  <a:pt x="3612700" y="0"/>
                </a:lnTo>
                <a:lnTo>
                  <a:pt x="3612700" y="3640278"/>
                </a:lnTo>
                <a:lnTo>
                  <a:pt x="0" y="36402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23" name="TextBox 23"/>
          <p:cNvSpPr txBox="1"/>
          <p:nvPr/>
        </p:nvSpPr>
        <p:spPr>
          <a:xfrm rot="340441">
            <a:off x="3878997" y="3446867"/>
            <a:ext cx="3337553" cy="197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52"/>
              </a:lnSpc>
            </a:pPr>
            <a:r>
              <a:rPr lang="en-US" sz="4377">
                <a:solidFill>
                  <a:srgbClr val="000000"/>
                </a:solidFill>
                <a:latin typeface="Quicksand Bold"/>
              </a:rPr>
              <a:t>Já bych ty internety zakázala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0" y="941889"/>
            <a:ext cx="4784231" cy="1323388"/>
            <a:chOff x="0" y="0"/>
            <a:chExt cx="1714560" cy="47427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714560" cy="474273"/>
            </a:xfrm>
            <a:custGeom>
              <a:avLst/>
              <a:gdLst/>
              <a:ahLst/>
              <a:cxnLst/>
              <a:rect l="l" t="t" r="r" b="b"/>
              <a:pathLst>
                <a:path w="1714560" h="474273">
                  <a:moveTo>
                    <a:pt x="0" y="0"/>
                  </a:moveTo>
                  <a:lnTo>
                    <a:pt x="1714560" y="0"/>
                  </a:lnTo>
                  <a:lnTo>
                    <a:pt x="1714560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7150"/>
              <a:ext cx="1714560" cy="417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028700" y="1209675"/>
            <a:ext cx="3645610" cy="8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Montserrat Bold"/>
              </a:rPr>
              <a:t>A teď...?</a:t>
            </a:r>
          </a:p>
        </p:txBody>
      </p:sp>
      <p:sp>
        <p:nvSpPr>
          <p:cNvPr id="28" name="TextBox 28"/>
          <p:cNvSpPr txBox="1"/>
          <p:nvPr/>
        </p:nvSpPr>
        <p:spPr>
          <a:xfrm rot="340441">
            <a:off x="1534860" y="7563619"/>
            <a:ext cx="3497579" cy="132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52"/>
              </a:lnSpc>
            </a:pPr>
            <a:r>
              <a:rPr lang="en-US" sz="4377">
                <a:solidFill>
                  <a:srgbClr val="000000"/>
                </a:solidFill>
                <a:latin typeface="Quicksand Bold"/>
              </a:rPr>
              <a:t>Harlem Shake</a:t>
            </a:r>
          </a:p>
        </p:txBody>
      </p:sp>
      <p:sp>
        <p:nvSpPr>
          <p:cNvPr id="29" name="TextBox 29"/>
          <p:cNvSpPr txBox="1"/>
          <p:nvPr/>
        </p:nvSpPr>
        <p:spPr>
          <a:xfrm rot="340441">
            <a:off x="8505971" y="1927969"/>
            <a:ext cx="3497579" cy="132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52"/>
              </a:lnSpc>
            </a:pPr>
            <a:r>
              <a:rPr lang="en-US" sz="4377">
                <a:solidFill>
                  <a:srgbClr val="000000"/>
                </a:solidFill>
                <a:latin typeface="Quicksand Bold"/>
              </a:rPr>
              <a:t>Bába pod kořenem</a:t>
            </a:r>
          </a:p>
        </p:txBody>
      </p:sp>
      <p:sp>
        <p:nvSpPr>
          <p:cNvPr id="30" name="TextBox 30"/>
          <p:cNvSpPr txBox="1"/>
          <p:nvPr/>
        </p:nvSpPr>
        <p:spPr>
          <a:xfrm rot="340441">
            <a:off x="7801833" y="7722413"/>
            <a:ext cx="3497579" cy="66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52"/>
              </a:lnSpc>
            </a:pPr>
            <a:r>
              <a:rPr lang="en-US" sz="4377">
                <a:solidFill>
                  <a:srgbClr val="000000"/>
                </a:solidFill>
                <a:latin typeface="Quicksand Bold"/>
              </a:rPr>
              <a:t>Meme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5244" y="2577648"/>
            <a:ext cx="9010795" cy="6007197"/>
          </a:xfrm>
          <a:custGeom>
            <a:avLst/>
            <a:gdLst/>
            <a:ahLst/>
            <a:cxnLst/>
            <a:rect l="l" t="t" r="r" b="b"/>
            <a:pathLst>
              <a:path w="9010795" h="6007197">
                <a:moveTo>
                  <a:pt x="0" y="0"/>
                </a:moveTo>
                <a:lnTo>
                  <a:pt x="9010796" y="0"/>
                </a:lnTo>
                <a:lnTo>
                  <a:pt x="9010796" y="6007196"/>
                </a:lnTo>
                <a:lnTo>
                  <a:pt x="0" y="6007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9702767" y="2837742"/>
            <a:ext cx="8041062" cy="5487007"/>
          </a:xfrm>
          <a:custGeom>
            <a:avLst/>
            <a:gdLst/>
            <a:ahLst/>
            <a:cxnLst/>
            <a:rect l="l" t="t" r="r" b="b"/>
            <a:pathLst>
              <a:path w="8041062" h="5487007">
                <a:moveTo>
                  <a:pt x="0" y="0"/>
                </a:moveTo>
                <a:lnTo>
                  <a:pt x="8041063" y="0"/>
                </a:lnTo>
                <a:lnTo>
                  <a:pt x="8041063" y="5487008"/>
                </a:lnTo>
                <a:lnTo>
                  <a:pt x="0" y="54870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0" y="941889"/>
            <a:ext cx="16257698" cy="1323388"/>
            <a:chOff x="0" y="0"/>
            <a:chExt cx="5826392" cy="4742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826392" cy="474273"/>
            </a:xfrm>
            <a:custGeom>
              <a:avLst/>
              <a:gdLst/>
              <a:ahLst/>
              <a:cxnLst/>
              <a:rect l="l" t="t" r="r" b="b"/>
              <a:pathLst>
                <a:path w="5826392" h="474273">
                  <a:moveTo>
                    <a:pt x="0" y="0"/>
                  </a:moveTo>
                  <a:lnTo>
                    <a:pt x="5826392" y="0"/>
                  </a:lnTo>
                  <a:lnTo>
                    <a:pt x="5826392" y="474273"/>
                  </a:lnTo>
                  <a:lnTo>
                    <a:pt x="0" y="474273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5826392" cy="417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55244" y="1289324"/>
            <a:ext cx="14916176" cy="809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50"/>
              </a:lnSpc>
            </a:pPr>
            <a:r>
              <a:rPr lang="en-US" sz="6500">
                <a:solidFill>
                  <a:srgbClr val="000000"/>
                </a:solidFill>
                <a:latin typeface="Montserrat Bold"/>
              </a:rPr>
              <a:t>Ukázka meme a virálního výroku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8139" y="1590862"/>
            <a:ext cx="3499254" cy="4367243"/>
          </a:xfrm>
          <a:custGeom>
            <a:avLst/>
            <a:gdLst/>
            <a:ahLst/>
            <a:cxnLst/>
            <a:rect l="l" t="t" r="r" b="b"/>
            <a:pathLst>
              <a:path w="3499254" h="4367243">
                <a:moveTo>
                  <a:pt x="0" y="0"/>
                </a:moveTo>
                <a:lnTo>
                  <a:pt x="3499254" y="0"/>
                </a:lnTo>
                <a:lnTo>
                  <a:pt x="3499254" y="4367243"/>
                </a:lnTo>
                <a:lnTo>
                  <a:pt x="0" y="43672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1824552" y="1862616"/>
            <a:ext cx="4377677" cy="4191626"/>
          </a:xfrm>
          <a:custGeom>
            <a:avLst/>
            <a:gdLst/>
            <a:ahLst/>
            <a:cxnLst/>
            <a:rect l="l" t="t" r="r" b="b"/>
            <a:pathLst>
              <a:path w="4377677" h="4191626">
                <a:moveTo>
                  <a:pt x="0" y="0"/>
                </a:moveTo>
                <a:lnTo>
                  <a:pt x="4377677" y="0"/>
                </a:lnTo>
                <a:lnTo>
                  <a:pt x="4377677" y="4191626"/>
                </a:lnTo>
                <a:lnTo>
                  <a:pt x="0" y="41916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6914042" y="3330791"/>
            <a:ext cx="3569119" cy="1079659"/>
          </a:xfrm>
          <a:custGeom>
            <a:avLst/>
            <a:gdLst/>
            <a:ahLst/>
            <a:cxnLst/>
            <a:rect l="l" t="t" r="r" b="b"/>
            <a:pathLst>
              <a:path w="3569119" h="1079659">
                <a:moveTo>
                  <a:pt x="0" y="0"/>
                </a:moveTo>
                <a:lnTo>
                  <a:pt x="3569119" y="0"/>
                </a:lnTo>
                <a:lnTo>
                  <a:pt x="3569119" y="1079658"/>
                </a:lnTo>
                <a:lnTo>
                  <a:pt x="0" y="1079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" name="Group 5"/>
          <p:cNvGrpSpPr/>
          <p:nvPr/>
        </p:nvGrpSpPr>
        <p:grpSpPr>
          <a:xfrm>
            <a:off x="-61279" y="6985117"/>
            <a:ext cx="16263508" cy="2394052"/>
            <a:chOff x="0" y="0"/>
            <a:chExt cx="5828474" cy="857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28474" cy="857974"/>
            </a:xfrm>
            <a:custGeom>
              <a:avLst/>
              <a:gdLst/>
              <a:ahLst/>
              <a:cxnLst/>
              <a:rect l="l" t="t" r="r" b="b"/>
              <a:pathLst>
                <a:path w="5828474" h="857974">
                  <a:moveTo>
                    <a:pt x="0" y="0"/>
                  </a:moveTo>
                  <a:lnTo>
                    <a:pt x="5828474" y="0"/>
                  </a:lnTo>
                  <a:lnTo>
                    <a:pt x="5828474" y="857974"/>
                  </a:lnTo>
                  <a:lnTo>
                    <a:pt x="0" y="857974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7150"/>
              <a:ext cx="5828474" cy="8008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7178873"/>
            <a:ext cx="15026914" cy="2079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Montserrat Bold"/>
              </a:rPr>
              <a:t>Média se mění. Z pasivních čtenářů se stali sami tvůrci </a:t>
            </a:r>
          </a:p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Montserrat Bold"/>
              </a:rPr>
              <a:t>a šiřitelé zpráv. Oslabuje se úloha velkých médií a informací je stále více.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953227"/>
            <a:ext cx="5658745" cy="5305073"/>
          </a:xfrm>
          <a:custGeom>
            <a:avLst/>
            <a:gdLst/>
            <a:ahLst/>
            <a:cxnLst/>
            <a:rect l="l" t="t" r="r" b="b"/>
            <a:pathLst>
              <a:path w="5658745" h="5305073">
                <a:moveTo>
                  <a:pt x="0" y="0"/>
                </a:moveTo>
                <a:lnTo>
                  <a:pt x="5658745" y="0"/>
                </a:lnTo>
                <a:lnTo>
                  <a:pt x="5658745" y="5305073"/>
                </a:lnTo>
                <a:lnTo>
                  <a:pt x="0" y="5305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1907026" y="3906026"/>
            <a:ext cx="5352274" cy="5352274"/>
          </a:xfrm>
          <a:custGeom>
            <a:avLst/>
            <a:gdLst/>
            <a:ahLst/>
            <a:cxnLst/>
            <a:rect l="l" t="t" r="r" b="b"/>
            <a:pathLst>
              <a:path w="5352274" h="5352274">
                <a:moveTo>
                  <a:pt x="0" y="0"/>
                </a:moveTo>
                <a:lnTo>
                  <a:pt x="5352274" y="0"/>
                </a:lnTo>
                <a:lnTo>
                  <a:pt x="5352274" y="5352274"/>
                </a:lnTo>
                <a:lnTo>
                  <a:pt x="0" y="53522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0" y="594647"/>
            <a:ext cx="18288000" cy="2553205"/>
            <a:chOff x="0" y="0"/>
            <a:chExt cx="6554006" cy="9150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554006" cy="915011"/>
            </a:xfrm>
            <a:custGeom>
              <a:avLst/>
              <a:gdLst/>
              <a:ahLst/>
              <a:cxnLst/>
              <a:rect l="l" t="t" r="r" b="b"/>
              <a:pathLst>
                <a:path w="6554006" h="915011">
                  <a:moveTo>
                    <a:pt x="0" y="0"/>
                  </a:moveTo>
                  <a:lnTo>
                    <a:pt x="6554006" y="0"/>
                  </a:lnTo>
                  <a:lnTo>
                    <a:pt x="6554006" y="915011"/>
                  </a:lnTo>
                  <a:lnTo>
                    <a:pt x="0" y="915011"/>
                  </a:lnTo>
                  <a:close/>
                </a:path>
              </a:pathLst>
            </a:custGeom>
            <a:solidFill>
              <a:srgbClr val="FFD3D3"/>
            </a:solidFill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6554006" cy="857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0" y="615756"/>
            <a:ext cx="18288000" cy="227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>
                <a:solidFill>
                  <a:srgbClr val="000000"/>
                </a:solidFill>
                <a:latin typeface="Montserrat Bold"/>
              </a:rPr>
              <a:t>MÉDIA NÁM LŽOU! TOTO V ČESKÉ TELEVIZE NEUVIDÍTE!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436</Words>
  <Application>Microsoft Office PowerPoint</Application>
  <PresentationFormat>Vlastní</PresentationFormat>
  <Paragraphs>68</Paragraphs>
  <Slides>22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9" baseType="lpstr">
      <vt:lpstr>Quicksand</vt:lpstr>
      <vt:lpstr>Montserrat Bold</vt:lpstr>
      <vt:lpstr>Arial</vt:lpstr>
      <vt:lpstr>Montserrat</vt:lpstr>
      <vt:lpstr>Calibri</vt:lpstr>
      <vt:lpstr>Quicksand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Ve světě médií</dc:title>
  <dc:creator>uzivatel</dc:creator>
  <cp:lastModifiedBy>Podsedníková Magda</cp:lastModifiedBy>
  <cp:revision>4</cp:revision>
  <dcterms:created xsi:type="dcterms:W3CDTF">2006-08-16T00:00:00Z</dcterms:created>
  <dcterms:modified xsi:type="dcterms:W3CDTF">2023-11-22T10:27:19Z</dcterms:modified>
  <dc:identifier>DAFo-2ZrXsY</dc:identifier>
</cp:coreProperties>
</file>