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1" r:id="rId3"/>
    <p:sldId id="262" r:id="rId4"/>
    <p:sldId id="293" r:id="rId5"/>
    <p:sldId id="294" r:id="rId6"/>
    <p:sldId id="264" r:id="rId7"/>
    <p:sldId id="300" r:id="rId8"/>
    <p:sldId id="1249" r:id="rId9"/>
    <p:sldId id="2232" r:id="rId10"/>
    <p:sldId id="482" r:id="rId11"/>
    <p:sldId id="296" r:id="rId12"/>
    <p:sldId id="2227" r:id="rId13"/>
    <p:sldId id="2226" r:id="rId14"/>
    <p:sldId id="275" r:id="rId15"/>
    <p:sldId id="263" r:id="rId16"/>
    <p:sldId id="266" r:id="rId17"/>
    <p:sldId id="260" r:id="rId18"/>
    <p:sldId id="2228" r:id="rId19"/>
    <p:sldId id="303" r:id="rId20"/>
    <p:sldId id="2215" r:id="rId21"/>
    <p:sldId id="2217" r:id="rId22"/>
    <p:sldId id="338" r:id="rId23"/>
    <p:sldId id="2220" r:id="rId24"/>
    <p:sldId id="2222" r:id="rId25"/>
    <p:sldId id="341" r:id="rId26"/>
    <p:sldId id="2223" r:id="rId27"/>
    <p:sldId id="2230" r:id="rId28"/>
    <p:sldId id="2231" r:id="rId29"/>
    <p:sldId id="342" r:id="rId30"/>
    <p:sldId id="2225" r:id="rId31"/>
    <p:sldId id="2239" r:id="rId32"/>
    <p:sldId id="2240" r:id="rId33"/>
    <p:sldId id="292" r:id="rId34"/>
    <p:sldId id="479" r:id="rId35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66" userDrawn="1">
          <p15:clr>
            <a:srgbClr val="A4A3A4"/>
          </p15:clr>
        </p15:guide>
        <p15:guide id="3" pos="3871" userDrawn="1">
          <p15:clr>
            <a:srgbClr val="A4A3A4"/>
          </p15:clr>
        </p15:guide>
        <p15:guide id="4" pos="70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CC"/>
    <a:srgbClr val="3366CC"/>
    <a:srgbClr val="003399"/>
    <a:srgbClr val="0066FF"/>
    <a:srgbClr val="376092"/>
    <a:srgbClr val="40404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48" autoAdjust="0"/>
    <p:restoredTop sz="86382" autoAdjust="0"/>
  </p:normalViewPr>
  <p:slideViewPr>
    <p:cSldViewPr showGuides="1">
      <p:cViewPr>
        <p:scale>
          <a:sx n="55" d="100"/>
          <a:sy n="55" d="100"/>
        </p:scale>
        <p:origin x="92" y="42"/>
      </p:cViewPr>
      <p:guideLst>
        <p:guide orient="horz" pos="2160"/>
        <p:guide pos="666"/>
        <p:guide pos="3871"/>
        <p:guide pos="7014"/>
      </p:guideLst>
    </p:cSldViewPr>
  </p:slideViewPr>
  <p:outlineViewPr>
    <p:cViewPr>
      <p:scale>
        <a:sx n="33" d="100"/>
        <a:sy n="33" d="100"/>
      </p:scale>
      <p:origin x="0" y="-15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71" d="100"/>
          <a:sy n="71" d="100"/>
        </p:scale>
        <p:origin x="2228" y="18"/>
      </p:cViewPr>
      <p:guideLst>
        <p:guide orient="horz" pos="3107"/>
        <p:guide pos="212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BFB7-D7B7-4A7D-BC2E-1ED6C1761AC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38605EB-9BB2-470E-A487-B7BFDA73550E}">
      <dgm:prSet phldrT="[Text]" custT="1"/>
      <dgm:spPr/>
      <dgm:t>
        <a:bodyPr/>
        <a:lstStyle/>
        <a:p>
          <a:r>
            <a:rPr lang="cs-CZ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Blok 1</a:t>
          </a:r>
        </a:p>
      </dgm:t>
    </dgm:pt>
    <dgm:pt modelId="{6016C4FD-5181-423E-8C46-BF8B967AF055}" type="parTrans" cxnId="{BB217E62-78A4-4D55-90A1-B38F2392BF9E}">
      <dgm:prSet/>
      <dgm:spPr/>
      <dgm:t>
        <a:bodyPr/>
        <a:lstStyle/>
        <a:p>
          <a:endParaRPr lang="cs-CZ"/>
        </a:p>
      </dgm:t>
    </dgm:pt>
    <dgm:pt modelId="{47EB244F-D195-4EDA-B563-F83A30D8EE57}" type="sibTrans" cxnId="{BB217E62-78A4-4D55-90A1-B38F2392BF9E}">
      <dgm:prSet/>
      <dgm:spPr/>
      <dgm:t>
        <a:bodyPr/>
        <a:lstStyle/>
        <a:p>
          <a:endParaRPr lang="cs-CZ"/>
        </a:p>
      </dgm:t>
    </dgm:pt>
    <dgm:pt modelId="{1EE6078C-42CE-494D-92BE-DD3A2BB9A021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Seznámení</a:t>
          </a:r>
        </a:p>
      </dgm:t>
    </dgm:pt>
    <dgm:pt modelId="{9082C92B-E209-4D01-9359-D6816745E798}" type="parTrans" cxnId="{898FF32A-6414-4B38-B521-F17B242792F2}">
      <dgm:prSet/>
      <dgm:spPr/>
      <dgm:t>
        <a:bodyPr/>
        <a:lstStyle/>
        <a:p>
          <a:endParaRPr lang="cs-CZ"/>
        </a:p>
      </dgm:t>
    </dgm:pt>
    <dgm:pt modelId="{1E76653E-54C5-4531-A097-34926F198F6E}" type="sibTrans" cxnId="{898FF32A-6414-4B38-B521-F17B242792F2}">
      <dgm:prSet/>
      <dgm:spPr/>
      <dgm:t>
        <a:bodyPr/>
        <a:lstStyle/>
        <a:p>
          <a:endParaRPr lang="cs-CZ"/>
        </a:p>
      </dgm:t>
    </dgm:pt>
    <dgm:pt modelId="{E65702C1-F913-4E46-8A1C-C22B9E71818B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Zpětná vazba</a:t>
          </a:r>
        </a:p>
      </dgm:t>
    </dgm:pt>
    <dgm:pt modelId="{80267CB5-C8FE-4C5D-B2A6-E3F0DF13E2F4}" type="parTrans" cxnId="{8DA1DBBD-C5C0-4BD7-B62C-323D60E2DB0C}">
      <dgm:prSet/>
      <dgm:spPr/>
      <dgm:t>
        <a:bodyPr/>
        <a:lstStyle/>
        <a:p>
          <a:endParaRPr lang="cs-CZ"/>
        </a:p>
      </dgm:t>
    </dgm:pt>
    <dgm:pt modelId="{282C3006-4D49-44FB-BBCC-49FBB6666E23}" type="sibTrans" cxnId="{8DA1DBBD-C5C0-4BD7-B62C-323D60E2DB0C}">
      <dgm:prSet/>
      <dgm:spPr/>
      <dgm:t>
        <a:bodyPr/>
        <a:lstStyle/>
        <a:p>
          <a:endParaRPr lang="cs-CZ"/>
        </a:p>
      </dgm:t>
    </dgm:pt>
    <dgm:pt modelId="{11A9B679-2F97-4231-B825-F9EC56362C05}">
      <dgm:prSet phldrT="[Text]" custT="1"/>
      <dgm:spPr/>
      <dgm:t>
        <a:bodyPr/>
        <a:lstStyle/>
        <a:p>
          <a:r>
            <a:rPr lang="cs-CZ" sz="2800" b="1" dirty="0"/>
            <a:t>Blok 2</a:t>
          </a:r>
        </a:p>
      </dgm:t>
    </dgm:pt>
    <dgm:pt modelId="{B5AD9C17-D86E-4556-B824-3ADE3E032442}" type="parTrans" cxnId="{118A9BC6-B6E7-49AB-A8C2-C416E203211D}">
      <dgm:prSet/>
      <dgm:spPr/>
      <dgm:t>
        <a:bodyPr/>
        <a:lstStyle/>
        <a:p>
          <a:endParaRPr lang="cs-CZ"/>
        </a:p>
      </dgm:t>
    </dgm:pt>
    <dgm:pt modelId="{A72CF28E-5C41-492E-9352-6EB1AFE61835}" type="sibTrans" cxnId="{118A9BC6-B6E7-49AB-A8C2-C416E203211D}">
      <dgm:prSet/>
      <dgm:spPr/>
      <dgm:t>
        <a:bodyPr/>
        <a:lstStyle/>
        <a:p>
          <a:endParaRPr lang="cs-CZ"/>
        </a:p>
      </dgm:t>
    </dgm:pt>
    <dgm:pt modelId="{B009983E-4FCE-4464-9834-563A9F24D0CA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Evaluační přístupy a otázky</a:t>
          </a:r>
        </a:p>
      </dgm:t>
    </dgm:pt>
    <dgm:pt modelId="{5402E822-22E1-4E27-BBF2-56F14B1E8541}" type="parTrans" cxnId="{3B5A88AC-7B0A-4FFE-8D2F-4FEE0EEBF130}">
      <dgm:prSet/>
      <dgm:spPr/>
      <dgm:t>
        <a:bodyPr/>
        <a:lstStyle/>
        <a:p>
          <a:endParaRPr lang="cs-CZ"/>
        </a:p>
      </dgm:t>
    </dgm:pt>
    <dgm:pt modelId="{19F5FF68-4CE1-44EE-8111-F1AD62D565AA}" type="sibTrans" cxnId="{3B5A88AC-7B0A-4FFE-8D2F-4FEE0EEBF130}">
      <dgm:prSet/>
      <dgm:spPr/>
      <dgm:t>
        <a:bodyPr/>
        <a:lstStyle/>
        <a:p>
          <a:endParaRPr lang="cs-CZ"/>
        </a:p>
      </dgm:t>
    </dgm:pt>
    <dgm:pt modelId="{D5B19B03-0527-4B90-B104-2CB1D16569BC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Evaluační designy</a:t>
          </a:r>
        </a:p>
      </dgm:t>
    </dgm:pt>
    <dgm:pt modelId="{65649F9D-DA5B-49C0-AF11-A14F1261A66B}" type="parTrans" cxnId="{114A8E53-6FF9-432C-AC84-60AFA5C3704D}">
      <dgm:prSet/>
      <dgm:spPr/>
      <dgm:t>
        <a:bodyPr/>
        <a:lstStyle/>
        <a:p>
          <a:endParaRPr lang="cs-CZ"/>
        </a:p>
      </dgm:t>
    </dgm:pt>
    <dgm:pt modelId="{3AC4501E-02D4-4234-81C1-6A2EA6FA9F5F}" type="sibTrans" cxnId="{114A8E53-6FF9-432C-AC84-60AFA5C3704D}">
      <dgm:prSet/>
      <dgm:spPr/>
      <dgm:t>
        <a:bodyPr/>
        <a:lstStyle/>
        <a:p>
          <a:endParaRPr lang="cs-CZ"/>
        </a:p>
      </dgm:t>
    </dgm:pt>
    <dgm:pt modelId="{D4535E0F-E50F-4A50-B2C2-756DC433BC9E}">
      <dgm:prSet phldrT="[Text]" custT="1"/>
      <dgm:spPr/>
      <dgm:t>
        <a:bodyPr/>
        <a:lstStyle/>
        <a:p>
          <a:r>
            <a:rPr lang="cs-CZ" sz="2800" b="1" dirty="0"/>
            <a:t>Blok 3</a:t>
          </a:r>
        </a:p>
      </dgm:t>
    </dgm:pt>
    <dgm:pt modelId="{1235C093-7EC0-4EDB-8465-87C846DA6AD1}" type="parTrans" cxnId="{22749D94-5B5F-4796-8657-65E7B5194F03}">
      <dgm:prSet/>
      <dgm:spPr/>
      <dgm:t>
        <a:bodyPr/>
        <a:lstStyle/>
        <a:p>
          <a:endParaRPr lang="cs-CZ"/>
        </a:p>
      </dgm:t>
    </dgm:pt>
    <dgm:pt modelId="{B2EB961A-DC87-46C4-A366-F939B420B273}" type="sibTrans" cxnId="{22749D94-5B5F-4796-8657-65E7B5194F03}">
      <dgm:prSet/>
      <dgm:spPr/>
      <dgm:t>
        <a:bodyPr/>
        <a:lstStyle/>
        <a:p>
          <a:endParaRPr lang="cs-CZ"/>
        </a:p>
      </dgm:t>
    </dgm:pt>
    <dgm:pt modelId="{B2239795-222E-46EF-A07C-8198631837B1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Zdroje dat, vzorek</a:t>
          </a:r>
        </a:p>
      </dgm:t>
    </dgm:pt>
    <dgm:pt modelId="{29509D10-E959-4410-9BED-5AC752AC4CB4}" type="parTrans" cxnId="{2E5E4DFD-B979-423B-A52B-F1B3194E1E96}">
      <dgm:prSet/>
      <dgm:spPr/>
      <dgm:t>
        <a:bodyPr/>
        <a:lstStyle/>
        <a:p>
          <a:endParaRPr lang="cs-CZ"/>
        </a:p>
      </dgm:t>
    </dgm:pt>
    <dgm:pt modelId="{8E6261D4-E905-435E-891B-6C880427304B}" type="sibTrans" cxnId="{2E5E4DFD-B979-423B-A52B-F1B3194E1E96}">
      <dgm:prSet/>
      <dgm:spPr/>
      <dgm:t>
        <a:bodyPr/>
        <a:lstStyle/>
        <a:p>
          <a:endParaRPr lang="cs-CZ"/>
        </a:p>
      </dgm:t>
    </dgm:pt>
    <dgm:pt modelId="{08CD2E88-357F-4083-A83D-6EADF01DB293}">
      <dgm:prSet phldrT="[Text]" custT="1"/>
      <dgm:spPr/>
      <dgm:t>
        <a:bodyPr/>
        <a:lstStyle/>
        <a:p>
          <a:r>
            <a:rPr lang="cs-CZ" sz="2800" b="1" dirty="0"/>
            <a:t>Blok 4</a:t>
          </a:r>
        </a:p>
      </dgm:t>
    </dgm:pt>
    <dgm:pt modelId="{415E996F-089C-449D-BA1C-D94B49ECEA33}" type="parTrans" cxnId="{2DAA1235-658E-42FB-BC74-585D7766A8F2}">
      <dgm:prSet/>
      <dgm:spPr/>
      <dgm:t>
        <a:bodyPr/>
        <a:lstStyle/>
        <a:p>
          <a:endParaRPr lang="cs-CZ"/>
        </a:p>
      </dgm:t>
    </dgm:pt>
    <dgm:pt modelId="{A6D396C8-6C88-47C8-AF37-0850B3D55A3D}" type="sibTrans" cxnId="{2DAA1235-658E-42FB-BC74-585D7766A8F2}">
      <dgm:prSet/>
      <dgm:spPr/>
      <dgm:t>
        <a:bodyPr/>
        <a:lstStyle/>
        <a:p>
          <a:endParaRPr lang="cs-CZ"/>
        </a:p>
      </dgm:t>
    </dgm:pt>
    <dgm:pt modelId="{61B7244B-A8FB-4A6E-ACB0-8A7448FEBE9A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Intervenční logika</a:t>
          </a:r>
        </a:p>
      </dgm:t>
    </dgm:pt>
    <dgm:pt modelId="{4977AB4F-A090-425A-9C1E-501574166125}" type="parTrans" cxnId="{4D423886-2A72-49F4-8708-D16143AC9884}">
      <dgm:prSet/>
      <dgm:spPr/>
      <dgm:t>
        <a:bodyPr/>
        <a:lstStyle/>
        <a:p>
          <a:endParaRPr lang="cs-CZ"/>
        </a:p>
      </dgm:t>
    </dgm:pt>
    <dgm:pt modelId="{83250009-2D85-45CD-B611-E9DFB820DC4E}" type="sibTrans" cxnId="{4D423886-2A72-49F4-8708-D16143AC9884}">
      <dgm:prSet/>
      <dgm:spPr/>
      <dgm:t>
        <a:bodyPr/>
        <a:lstStyle/>
        <a:p>
          <a:endParaRPr lang="cs-CZ"/>
        </a:p>
      </dgm:t>
    </dgm:pt>
    <dgm:pt modelId="{DE3CDC6E-770E-4EE6-99E7-FF1B167157E4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Metody sběru a analýzy</a:t>
          </a:r>
        </a:p>
      </dgm:t>
    </dgm:pt>
    <dgm:pt modelId="{864EF9D8-6936-43AB-A24F-C74217E11C11}" type="parTrans" cxnId="{756A7DB2-604B-4EC8-AC76-0722E12FFDE3}">
      <dgm:prSet/>
      <dgm:spPr/>
      <dgm:t>
        <a:bodyPr/>
        <a:lstStyle/>
        <a:p>
          <a:endParaRPr lang="cs-CZ"/>
        </a:p>
      </dgm:t>
    </dgm:pt>
    <dgm:pt modelId="{41588DC4-8088-487C-AD62-AFA4A9EC426D}" type="sibTrans" cxnId="{756A7DB2-604B-4EC8-AC76-0722E12FFDE3}">
      <dgm:prSet/>
      <dgm:spPr/>
      <dgm:t>
        <a:bodyPr/>
        <a:lstStyle/>
        <a:p>
          <a:endParaRPr lang="cs-CZ"/>
        </a:p>
      </dgm:t>
    </dgm:pt>
    <dgm:pt modelId="{C317E304-E820-4991-81A0-0E83B175D318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Zadání / plán evaluace</a:t>
          </a:r>
        </a:p>
      </dgm:t>
    </dgm:pt>
    <dgm:pt modelId="{091846B4-BCB4-45A8-9BFF-A25769A3DE5E}" type="parTrans" cxnId="{A0055902-3EEE-4D3B-BEFD-AF983D780AB4}">
      <dgm:prSet/>
      <dgm:spPr/>
      <dgm:t>
        <a:bodyPr/>
        <a:lstStyle/>
        <a:p>
          <a:endParaRPr lang="cs-CZ"/>
        </a:p>
      </dgm:t>
    </dgm:pt>
    <dgm:pt modelId="{13F11408-4124-4DA8-BA01-F4C907C68A07}" type="sibTrans" cxnId="{A0055902-3EEE-4D3B-BEFD-AF983D780AB4}">
      <dgm:prSet/>
      <dgm:spPr/>
      <dgm:t>
        <a:bodyPr/>
        <a:lstStyle/>
        <a:p>
          <a:endParaRPr lang="cs-CZ"/>
        </a:p>
      </dgm:t>
    </dgm:pt>
    <dgm:pt modelId="{A7638395-1522-4588-A32E-CD3A92B46714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Praktické zkušenosti</a:t>
          </a:r>
        </a:p>
      </dgm:t>
    </dgm:pt>
    <dgm:pt modelId="{3F15B9AC-C127-4489-9CCB-6164C1D127BA}" type="parTrans" cxnId="{8C95974F-F9A8-4C66-9209-7B435C00964C}">
      <dgm:prSet/>
      <dgm:spPr/>
      <dgm:t>
        <a:bodyPr/>
        <a:lstStyle/>
        <a:p>
          <a:endParaRPr lang="cs-CZ"/>
        </a:p>
      </dgm:t>
    </dgm:pt>
    <dgm:pt modelId="{E22C9711-A370-4E16-8E63-B398DEBB1028}" type="sibTrans" cxnId="{8C95974F-F9A8-4C66-9209-7B435C00964C}">
      <dgm:prSet/>
      <dgm:spPr/>
      <dgm:t>
        <a:bodyPr/>
        <a:lstStyle/>
        <a:p>
          <a:endParaRPr lang="cs-CZ"/>
        </a:p>
      </dgm:t>
    </dgm:pt>
    <dgm:pt modelId="{C43510A6-C40B-486F-AA87-0C04D26A9E93}" type="pres">
      <dgm:prSet presAssocID="{AAA3BFB7-D7B7-4A7D-BC2E-1ED6C1761AC5}" presName="theList" presStyleCnt="0">
        <dgm:presLayoutVars>
          <dgm:dir/>
          <dgm:animLvl val="lvl"/>
          <dgm:resizeHandles val="exact"/>
        </dgm:presLayoutVars>
      </dgm:prSet>
      <dgm:spPr/>
    </dgm:pt>
    <dgm:pt modelId="{275E3D90-191A-4F5C-81BC-0F4B423D2E5C}" type="pres">
      <dgm:prSet presAssocID="{D38605EB-9BB2-470E-A487-B7BFDA73550E}" presName="compNode" presStyleCnt="0"/>
      <dgm:spPr/>
    </dgm:pt>
    <dgm:pt modelId="{F618C340-83C5-4723-8C71-223D3F5AE011}" type="pres">
      <dgm:prSet presAssocID="{D38605EB-9BB2-470E-A487-B7BFDA73550E}" presName="aNode" presStyleLbl="bgShp" presStyleIdx="0" presStyleCnt="4"/>
      <dgm:spPr/>
    </dgm:pt>
    <dgm:pt modelId="{937CF130-8531-496F-963B-7C54A0C9FF9A}" type="pres">
      <dgm:prSet presAssocID="{D38605EB-9BB2-470E-A487-B7BFDA73550E}" presName="textNode" presStyleLbl="bgShp" presStyleIdx="0" presStyleCnt="4"/>
      <dgm:spPr/>
    </dgm:pt>
    <dgm:pt modelId="{E66C8DBF-DA98-418C-BDF4-AB8CDBD524B4}" type="pres">
      <dgm:prSet presAssocID="{D38605EB-9BB2-470E-A487-B7BFDA73550E}" presName="compChildNode" presStyleCnt="0"/>
      <dgm:spPr/>
    </dgm:pt>
    <dgm:pt modelId="{9801D6FE-C4B3-4EE1-BCE9-6023A7E133B4}" type="pres">
      <dgm:prSet presAssocID="{D38605EB-9BB2-470E-A487-B7BFDA73550E}" presName="theInnerList" presStyleCnt="0"/>
      <dgm:spPr/>
    </dgm:pt>
    <dgm:pt modelId="{B5680C48-A068-4C7D-9260-96B621519AF5}" type="pres">
      <dgm:prSet presAssocID="{1EE6078C-42CE-494D-92BE-DD3A2BB9A021}" presName="childNode" presStyleLbl="node1" presStyleIdx="0" presStyleCnt="9">
        <dgm:presLayoutVars>
          <dgm:bulletEnabled val="1"/>
        </dgm:presLayoutVars>
      </dgm:prSet>
      <dgm:spPr/>
    </dgm:pt>
    <dgm:pt modelId="{BF8775E7-E9D4-40D5-9770-B83BDEBEBC0B}" type="pres">
      <dgm:prSet presAssocID="{1EE6078C-42CE-494D-92BE-DD3A2BB9A021}" presName="aSpace2" presStyleCnt="0"/>
      <dgm:spPr/>
    </dgm:pt>
    <dgm:pt modelId="{A752B74E-5B3B-4629-BFE3-312A2F8465F1}" type="pres">
      <dgm:prSet presAssocID="{E65702C1-F913-4E46-8A1C-C22B9E71818B}" presName="childNode" presStyleLbl="node1" presStyleIdx="1" presStyleCnt="9">
        <dgm:presLayoutVars>
          <dgm:bulletEnabled val="1"/>
        </dgm:presLayoutVars>
      </dgm:prSet>
      <dgm:spPr/>
    </dgm:pt>
    <dgm:pt modelId="{2EF1E988-0FD5-45A3-B161-4EBDB256217B}" type="pres">
      <dgm:prSet presAssocID="{E65702C1-F913-4E46-8A1C-C22B9E71818B}" presName="aSpace2" presStyleCnt="0"/>
      <dgm:spPr/>
    </dgm:pt>
    <dgm:pt modelId="{701E8A2E-1DFD-46BC-BE08-91D8E347D8FA}" type="pres">
      <dgm:prSet presAssocID="{61B7244B-A8FB-4A6E-ACB0-8A7448FEBE9A}" presName="childNode" presStyleLbl="node1" presStyleIdx="2" presStyleCnt="9">
        <dgm:presLayoutVars>
          <dgm:bulletEnabled val="1"/>
        </dgm:presLayoutVars>
      </dgm:prSet>
      <dgm:spPr/>
    </dgm:pt>
    <dgm:pt modelId="{236786FF-8D7F-4F56-8B03-F06FB3422660}" type="pres">
      <dgm:prSet presAssocID="{D38605EB-9BB2-470E-A487-B7BFDA73550E}" presName="aSpace" presStyleCnt="0"/>
      <dgm:spPr/>
    </dgm:pt>
    <dgm:pt modelId="{16E93895-E9C2-450A-AF11-2E41F66DB1DC}" type="pres">
      <dgm:prSet presAssocID="{11A9B679-2F97-4231-B825-F9EC56362C05}" presName="compNode" presStyleCnt="0"/>
      <dgm:spPr/>
    </dgm:pt>
    <dgm:pt modelId="{869D7773-EFD5-456A-B6EA-2140E98A1C3F}" type="pres">
      <dgm:prSet presAssocID="{11A9B679-2F97-4231-B825-F9EC56362C05}" presName="aNode" presStyleLbl="bgShp" presStyleIdx="1" presStyleCnt="4"/>
      <dgm:spPr/>
    </dgm:pt>
    <dgm:pt modelId="{1701EEBD-9145-4721-A23F-0EA49BEFDBA5}" type="pres">
      <dgm:prSet presAssocID="{11A9B679-2F97-4231-B825-F9EC56362C05}" presName="textNode" presStyleLbl="bgShp" presStyleIdx="1" presStyleCnt="4"/>
      <dgm:spPr/>
    </dgm:pt>
    <dgm:pt modelId="{1AF523D7-9B6B-4537-83B2-9BF3A83431F6}" type="pres">
      <dgm:prSet presAssocID="{11A9B679-2F97-4231-B825-F9EC56362C05}" presName="compChildNode" presStyleCnt="0"/>
      <dgm:spPr/>
    </dgm:pt>
    <dgm:pt modelId="{23CA1ECA-D197-452E-A106-51C6991091EE}" type="pres">
      <dgm:prSet presAssocID="{11A9B679-2F97-4231-B825-F9EC56362C05}" presName="theInnerList" presStyleCnt="0"/>
      <dgm:spPr/>
    </dgm:pt>
    <dgm:pt modelId="{4C7E1FD2-B399-454D-A344-133640F3A5C4}" type="pres">
      <dgm:prSet presAssocID="{B009983E-4FCE-4464-9834-563A9F24D0CA}" presName="childNode" presStyleLbl="node1" presStyleIdx="3" presStyleCnt="9">
        <dgm:presLayoutVars>
          <dgm:bulletEnabled val="1"/>
        </dgm:presLayoutVars>
      </dgm:prSet>
      <dgm:spPr/>
    </dgm:pt>
    <dgm:pt modelId="{0A8F5E14-5AC5-45E5-BE26-7BAE3B241489}" type="pres">
      <dgm:prSet presAssocID="{B009983E-4FCE-4464-9834-563A9F24D0CA}" presName="aSpace2" presStyleCnt="0"/>
      <dgm:spPr/>
    </dgm:pt>
    <dgm:pt modelId="{89976EC5-7309-4803-935B-8A4AFBD9BC68}" type="pres">
      <dgm:prSet presAssocID="{D5B19B03-0527-4B90-B104-2CB1D16569BC}" presName="childNode" presStyleLbl="node1" presStyleIdx="4" presStyleCnt="9">
        <dgm:presLayoutVars>
          <dgm:bulletEnabled val="1"/>
        </dgm:presLayoutVars>
      </dgm:prSet>
      <dgm:spPr/>
    </dgm:pt>
    <dgm:pt modelId="{D1B5F9AE-E935-42C3-994D-8DDF3496686E}" type="pres">
      <dgm:prSet presAssocID="{11A9B679-2F97-4231-B825-F9EC56362C05}" presName="aSpace" presStyleCnt="0"/>
      <dgm:spPr/>
    </dgm:pt>
    <dgm:pt modelId="{7BEB92C3-2810-4743-8835-F7B30741CB66}" type="pres">
      <dgm:prSet presAssocID="{D4535E0F-E50F-4A50-B2C2-756DC433BC9E}" presName="compNode" presStyleCnt="0"/>
      <dgm:spPr/>
    </dgm:pt>
    <dgm:pt modelId="{B2EEB336-0576-41F5-9400-C36FD1C23A5E}" type="pres">
      <dgm:prSet presAssocID="{D4535E0F-E50F-4A50-B2C2-756DC433BC9E}" presName="aNode" presStyleLbl="bgShp" presStyleIdx="2" presStyleCnt="4"/>
      <dgm:spPr/>
    </dgm:pt>
    <dgm:pt modelId="{030CE966-8546-4554-A80A-0BA2DF54345A}" type="pres">
      <dgm:prSet presAssocID="{D4535E0F-E50F-4A50-B2C2-756DC433BC9E}" presName="textNode" presStyleLbl="bgShp" presStyleIdx="2" presStyleCnt="4"/>
      <dgm:spPr/>
    </dgm:pt>
    <dgm:pt modelId="{CA491E9E-41B2-4248-9A27-128401D2B564}" type="pres">
      <dgm:prSet presAssocID="{D4535E0F-E50F-4A50-B2C2-756DC433BC9E}" presName="compChildNode" presStyleCnt="0"/>
      <dgm:spPr/>
    </dgm:pt>
    <dgm:pt modelId="{1833BABA-04C5-4D29-874C-D7D08DDB96CD}" type="pres">
      <dgm:prSet presAssocID="{D4535E0F-E50F-4A50-B2C2-756DC433BC9E}" presName="theInnerList" presStyleCnt="0"/>
      <dgm:spPr/>
    </dgm:pt>
    <dgm:pt modelId="{44D3F083-DD75-4EC2-B804-179B277FA47E}" type="pres">
      <dgm:prSet presAssocID="{B2239795-222E-46EF-A07C-8198631837B1}" presName="childNode" presStyleLbl="node1" presStyleIdx="5" presStyleCnt="9">
        <dgm:presLayoutVars>
          <dgm:bulletEnabled val="1"/>
        </dgm:presLayoutVars>
      </dgm:prSet>
      <dgm:spPr/>
    </dgm:pt>
    <dgm:pt modelId="{3CE9B39D-1DEC-4086-AB60-7C1395E7FC64}" type="pres">
      <dgm:prSet presAssocID="{B2239795-222E-46EF-A07C-8198631837B1}" presName="aSpace2" presStyleCnt="0"/>
      <dgm:spPr/>
    </dgm:pt>
    <dgm:pt modelId="{B635C958-7A47-42CA-A772-8E4D59A5B6F3}" type="pres">
      <dgm:prSet presAssocID="{DE3CDC6E-770E-4EE6-99E7-FF1B167157E4}" presName="childNode" presStyleLbl="node1" presStyleIdx="6" presStyleCnt="9">
        <dgm:presLayoutVars>
          <dgm:bulletEnabled val="1"/>
        </dgm:presLayoutVars>
      </dgm:prSet>
      <dgm:spPr/>
    </dgm:pt>
    <dgm:pt modelId="{38291377-9EF6-48E8-AD73-6B66E7F8ECBC}" type="pres">
      <dgm:prSet presAssocID="{D4535E0F-E50F-4A50-B2C2-756DC433BC9E}" presName="aSpace" presStyleCnt="0"/>
      <dgm:spPr/>
    </dgm:pt>
    <dgm:pt modelId="{04831CD6-7D55-4700-9368-2BFA88208548}" type="pres">
      <dgm:prSet presAssocID="{08CD2E88-357F-4083-A83D-6EADF01DB293}" presName="compNode" presStyleCnt="0"/>
      <dgm:spPr/>
    </dgm:pt>
    <dgm:pt modelId="{4DA4FB37-6A03-421D-8C8F-4FB99460C883}" type="pres">
      <dgm:prSet presAssocID="{08CD2E88-357F-4083-A83D-6EADF01DB293}" presName="aNode" presStyleLbl="bgShp" presStyleIdx="3" presStyleCnt="4"/>
      <dgm:spPr/>
    </dgm:pt>
    <dgm:pt modelId="{7A3B3FD8-8952-463A-B654-E524B24497CD}" type="pres">
      <dgm:prSet presAssocID="{08CD2E88-357F-4083-A83D-6EADF01DB293}" presName="textNode" presStyleLbl="bgShp" presStyleIdx="3" presStyleCnt="4"/>
      <dgm:spPr/>
    </dgm:pt>
    <dgm:pt modelId="{E3D52E0A-D56E-47A4-8B1C-178E7333DC6B}" type="pres">
      <dgm:prSet presAssocID="{08CD2E88-357F-4083-A83D-6EADF01DB293}" presName="compChildNode" presStyleCnt="0"/>
      <dgm:spPr/>
    </dgm:pt>
    <dgm:pt modelId="{5871C6DE-6B60-4349-98C8-4D184DCA1AA6}" type="pres">
      <dgm:prSet presAssocID="{08CD2E88-357F-4083-A83D-6EADF01DB293}" presName="theInnerList" presStyleCnt="0"/>
      <dgm:spPr/>
    </dgm:pt>
    <dgm:pt modelId="{4791898A-FD84-471A-8118-96EB2B19634F}" type="pres">
      <dgm:prSet presAssocID="{C317E304-E820-4991-81A0-0E83B175D318}" presName="childNode" presStyleLbl="node1" presStyleIdx="7" presStyleCnt="9">
        <dgm:presLayoutVars>
          <dgm:bulletEnabled val="1"/>
        </dgm:presLayoutVars>
      </dgm:prSet>
      <dgm:spPr/>
    </dgm:pt>
    <dgm:pt modelId="{B9171742-D043-43CE-85A3-D76E09F948A5}" type="pres">
      <dgm:prSet presAssocID="{C317E304-E820-4991-81A0-0E83B175D318}" presName="aSpace2" presStyleCnt="0"/>
      <dgm:spPr/>
    </dgm:pt>
    <dgm:pt modelId="{78E493E7-0972-4BB9-A6FC-C81D5F7BB63A}" type="pres">
      <dgm:prSet presAssocID="{A7638395-1522-4588-A32E-CD3A92B46714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A0055902-3EEE-4D3B-BEFD-AF983D780AB4}" srcId="{08CD2E88-357F-4083-A83D-6EADF01DB293}" destId="{C317E304-E820-4991-81A0-0E83B175D318}" srcOrd="0" destOrd="0" parTransId="{091846B4-BCB4-45A8-9BFF-A25769A3DE5E}" sibTransId="{13F11408-4124-4DA8-BA01-F4C907C68A07}"/>
    <dgm:cxn modelId="{7E8DA008-BD28-4910-965B-6736EB619DF2}" type="presOf" srcId="{D4535E0F-E50F-4A50-B2C2-756DC433BC9E}" destId="{B2EEB336-0576-41F5-9400-C36FD1C23A5E}" srcOrd="0" destOrd="0" presId="urn:microsoft.com/office/officeart/2005/8/layout/lProcess2"/>
    <dgm:cxn modelId="{94B19A2A-CB33-46E9-ADAA-4BA17561D916}" type="presOf" srcId="{D4535E0F-E50F-4A50-B2C2-756DC433BC9E}" destId="{030CE966-8546-4554-A80A-0BA2DF54345A}" srcOrd="1" destOrd="0" presId="urn:microsoft.com/office/officeart/2005/8/layout/lProcess2"/>
    <dgm:cxn modelId="{898FF32A-6414-4B38-B521-F17B242792F2}" srcId="{D38605EB-9BB2-470E-A487-B7BFDA73550E}" destId="{1EE6078C-42CE-494D-92BE-DD3A2BB9A021}" srcOrd="0" destOrd="0" parTransId="{9082C92B-E209-4D01-9359-D6816745E798}" sibTransId="{1E76653E-54C5-4531-A097-34926F198F6E}"/>
    <dgm:cxn modelId="{6ADCB231-2AF2-4670-852A-BD3E00431492}" type="presOf" srcId="{C317E304-E820-4991-81A0-0E83B175D318}" destId="{4791898A-FD84-471A-8118-96EB2B19634F}" srcOrd="0" destOrd="0" presId="urn:microsoft.com/office/officeart/2005/8/layout/lProcess2"/>
    <dgm:cxn modelId="{2DAA1235-658E-42FB-BC74-585D7766A8F2}" srcId="{AAA3BFB7-D7B7-4A7D-BC2E-1ED6C1761AC5}" destId="{08CD2E88-357F-4083-A83D-6EADF01DB293}" srcOrd="3" destOrd="0" parTransId="{415E996F-089C-449D-BA1C-D94B49ECEA33}" sibTransId="{A6D396C8-6C88-47C8-AF37-0850B3D55A3D}"/>
    <dgm:cxn modelId="{4406F75E-98CE-42F3-BCCC-A97121E3FE74}" type="presOf" srcId="{D38605EB-9BB2-470E-A487-B7BFDA73550E}" destId="{937CF130-8531-496F-963B-7C54A0C9FF9A}" srcOrd="1" destOrd="0" presId="urn:microsoft.com/office/officeart/2005/8/layout/lProcess2"/>
    <dgm:cxn modelId="{3CA4985F-69A4-4CA8-90C6-0E12BEC5BCF3}" type="presOf" srcId="{A7638395-1522-4588-A32E-CD3A92B46714}" destId="{78E493E7-0972-4BB9-A6FC-C81D5F7BB63A}" srcOrd="0" destOrd="0" presId="urn:microsoft.com/office/officeart/2005/8/layout/lProcess2"/>
    <dgm:cxn modelId="{BB217E62-78A4-4D55-90A1-B38F2392BF9E}" srcId="{AAA3BFB7-D7B7-4A7D-BC2E-1ED6C1761AC5}" destId="{D38605EB-9BB2-470E-A487-B7BFDA73550E}" srcOrd="0" destOrd="0" parTransId="{6016C4FD-5181-423E-8C46-BF8B967AF055}" sibTransId="{47EB244F-D195-4EDA-B563-F83A30D8EE57}"/>
    <dgm:cxn modelId="{CADCFB66-0E83-4112-8FAF-4E5879DFAB07}" type="presOf" srcId="{B009983E-4FCE-4464-9834-563A9F24D0CA}" destId="{4C7E1FD2-B399-454D-A344-133640F3A5C4}" srcOrd="0" destOrd="0" presId="urn:microsoft.com/office/officeart/2005/8/layout/lProcess2"/>
    <dgm:cxn modelId="{3704836C-1BE1-4679-B72C-26A8D6BBE9CA}" type="presOf" srcId="{08CD2E88-357F-4083-A83D-6EADF01DB293}" destId="{7A3B3FD8-8952-463A-B654-E524B24497CD}" srcOrd="1" destOrd="0" presId="urn:microsoft.com/office/officeart/2005/8/layout/lProcess2"/>
    <dgm:cxn modelId="{8C95974F-F9A8-4C66-9209-7B435C00964C}" srcId="{08CD2E88-357F-4083-A83D-6EADF01DB293}" destId="{A7638395-1522-4588-A32E-CD3A92B46714}" srcOrd="1" destOrd="0" parTransId="{3F15B9AC-C127-4489-9CCB-6164C1D127BA}" sibTransId="{E22C9711-A370-4E16-8E63-B398DEBB1028}"/>
    <dgm:cxn modelId="{114A8E53-6FF9-432C-AC84-60AFA5C3704D}" srcId="{11A9B679-2F97-4231-B825-F9EC56362C05}" destId="{D5B19B03-0527-4B90-B104-2CB1D16569BC}" srcOrd="1" destOrd="0" parTransId="{65649F9D-DA5B-49C0-AF11-A14F1261A66B}" sibTransId="{3AC4501E-02D4-4234-81C1-6A2EA6FA9F5F}"/>
    <dgm:cxn modelId="{C69D7C77-88DA-43A3-B405-ECA7886E5540}" type="presOf" srcId="{D5B19B03-0527-4B90-B104-2CB1D16569BC}" destId="{89976EC5-7309-4803-935B-8A4AFBD9BC68}" srcOrd="0" destOrd="0" presId="urn:microsoft.com/office/officeart/2005/8/layout/lProcess2"/>
    <dgm:cxn modelId="{39CD8957-A375-4CEE-BAF4-BD7FC317D798}" type="presOf" srcId="{DE3CDC6E-770E-4EE6-99E7-FF1B167157E4}" destId="{B635C958-7A47-42CA-A772-8E4D59A5B6F3}" srcOrd="0" destOrd="0" presId="urn:microsoft.com/office/officeart/2005/8/layout/lProcess2"/>
    <dgm:cxn modelId="{86417C79-FCA8-4DCA-B3EB-0D517C13F161}" type="presOf" srcId="{08CD2E88-357F-4083-A83D-6EADF01DB293}" destId="{4DA4FB37-6A03-421D-8C8F-4FB99460C883}" srcOrd="0" destOrd="0" presId="urn:microsoft.com/office/officeart/2005/8/layout/lProcess2"/>
    <dgm:cxn modelId="{4D423886-2A72-49F4-8708-D16143AC9884}" srcId="{D38605EB-9BB2-470E-A487-B7BFDA73550E}" destId="{61B7244B-A8FB-4A6E-ACB0-8A7448FEBE9A}" srcOrd="2" destOrd="0" parTransId="{4977AB4F-A090-425A-9C1E-501574166125}" sibTransId="{83250009-2D85-45CD-B611-E9DFB820DC4E}"/>
    <dgm:cxn modelId="{88981A89-EAC1-463F-908D-D6AD7D105443}" type="presOf" srcId="{D38605EB-9BB2-470E-A487-B7BFDA73550E}" destId="{F618C340-83C5-4723-8C71-223D3F5AE011}" srcOrd="0" destOrd="0" presId="urn:microsoft.com/office/officeart/2005/8/layout/lProcess2"/>
    <dgm:cxn modelId="{DF2E108D-C528-454D-A90B-EB75B81005E7}" type="presOf" srcId="{11A9B679-2F97-4231-B825-F9EC56362C05}" destId="{869D7773-EFD5-456A-B6EA-2140E98A1C3F}" srcOrd="0" destOrd="0" presId="urn:microsoft.com/office/officeart/2005/8/layout/lProcess2"/>
    <dgm:cxn modelId="{22749D94-5B5F-4796-8657-65E7B5194F03}" srcId="{AAA3BFB7-D7B7-4A7D-BC2E-1ED6C1761AC5}" destId="{D4535E0F-E50F-4A50-B2C2-756DC433BC9E}" srcOrd="2" destOrd="0" parTransId="{1235C093-7EC0-4EDB-8465-87C846DA6AD1}" sibTransId="{B2EB961A-DC87-46C4-A366-F939B420B273}"/>
    <dgm:cxn modelId="{3B5A88AC-7B0A-4FFE-8D2F-4FEE0EEBF130}" srcId="{11A9B679-2F97-4231-B825-F9EC56362C05}" destId="{B009983E-4FCE-4464-9834-563A9F24D0CA}" srcOrd="0" destOrd="0" parTransId="{5402E822-22E1-4E27-BBF2-56F14B1E8541}" sibTransId="{19F5FF68-4CE1-44EE-8111-F1AD62D565AA}"/>
    <dgm:cxn modelId="{E454BBAF-05D6-4489-B8DF-55B060D8B37B}" type="presOf" srcId="{1EE6078C-42CE-494D-92BE-DD3A2BB9A021}" destId="{B5680C48-A068-4C7D-9260-96B621519AF5}" srcOrd="0" destOrd="0" presId="urn:microsoft.com/office/officeart/2005/8/layout/lProcess2"/>
    <dgm:cxn modelId="{756A7DB2-604B-4EC8-AC76-0722E12FFDE3}" srcId="{D4535E0F-E50F-4A50-B2C2-756DC433BC9E}" destId="{DE3CDC6E-770E-4EE6-99E7-FF1B167157E4}" srcOrd="1" destOrd="0" parTransId="{864EF9D8-6936-43AB-A24F-C74217E11C11}" sibTransId="{41588DC4-8088-487C-AD62-AFA4A9EC426D}"/>
    <dgm:cxn modelId="{8DA1DBBD-C5C0-4BD7-B62C-323D60E2DB0C}" srcId="{D38605EB-9BB2-470E-A487-B7BFDA73550E}" destId="{E65702C1-F913-4E46-8A1C-C22B9E71818B}" srcOrd="1" destOrd="0" parTransId="{80267CB5-C8FE-4C5D-B2A6-E3F0DF13E2F4}" sibTransId="{282C3006-4D49-44FB-BBCC-49FBB6666E23}"/>
    <dgm:cxn modelId="{F922F6BE-C16A-49E8-AA2A-2BD5F7E48AA2}" type="presOf" srcId="{E65702C1-F913-4E46-8A1C-C22B9E71818B}" destId="{A752B74E-5B3B-4629-BFE3-312A2F8465F1}" srcOrd="0" destOrd="0" presId="urn:microsoft.com/office/officeart/2005/8/layout/lProcess2"/>
    <dgm:cxn modelId="{118A9BC6-B6E7-49AB-A8C2-C416E203211D}" srcId="{AAA3BFB7-D7B7-4A7D-BC2E-1ED6C1761AC5}" destId="{11A9B679-2F97-4231-B825-F9EC56362C05}" srcOrd="1" destOrd="0" parTransId="{B5AD9C17-D86E-4556-B824-3ADE3E032442}" sibTransId="{A72CF28E-5C41-492E-9352-6EB1AFE61835}"/>
    <dgm:cxn modelId="{288E24DF-28A1-4B1A-A770-54A840883AEA}" type="presOf" srcId="{11A9B679-2F97-4231-B825-F9EC56362C05}" destId="{1701EEBD-9145-4721-A23F-0EA49BEFDBA5}" srcOrd="1" destOrd="0" presId="urn:microsoft.com/office/officeart/2005/8/layout/lProcess2"/>
    <dgm:cxn modelId="{3D7DF8E5-4C42-4B75-B5A8-1F24A1779102}" type="presOf" srcId="{61B7244B-A8FB-4A6E-ACB0-8A7448FEBE9A}" destId="{701E8A2E-1DFD-46BC-BE08-91D8E347D8FA}" srcOrd="0" destOrd="0" presId="urn:microsoft.com/office/officeart/2005/8/layout/lProcess2"/>
    <dgm:cxn modelId="{E79126EC-3D3D-4E14-9F99-1B67F0677313}" type="presOf" srcId="{AAA3BFB7-D7B7-4A7D-BC2E-1ED6C1761AC5}" destId="{C43510A6-C40B-486F-AA87-0C04D26A9E93}" srcOrd="0" destOrd="0" presId="urn:microsoft.com/office/officeart/2005/8/layout/lProcess2"/>
    <dgm:cxn modelId="{F38144EC-347F-4AD7-A791-1ACCFB6B33E9}" type="presOf" srcId="{B2239795-222E-46EF-A07C-8198631837B1}" destId="{44D3F083-DD75-4EC2-B804-179B277FA47E}" srcOrd="0" destOrd="0" presId="urn:microsoft.com/office/officeart/2005/8/layout/lProcess2"/>
    <dgm:cxn modelId="{2E5E4DFD-B979-423B-A52B-F1B3194E1E96}" srcId="{D4535E0F-E50F-4A50-B2C2-756DC433BC9E}" destId="{B2239795-222E-46EF-A07C-8198631837B1}" srcOrd="0" destOrd="0" parTransId="{29509D10-E959-4410-9BED-5AC752AC4CB4}" sibTransId="{8E6261D4-E905-435E-891B-6C880427304B}"/>
    <dgm:cxn modelId="{9FAC2EAD-D5F0-4D5C-83F6-E3C305B879FC}" type="presParOf" srcId="{C43510A6-C40B-486F-AA87-0C04D26A9E93}" destId="{275E3D90-191A-4F5C-81BC-0F4B423D2E5C}" srcOrd="0" destOrd="0" presId="urn:microsoft.com/office/officeart/2005/8/layout/lProcess2"/>
    <dgm:cxn modelId="{FB2AE4BE-C474-4906-B993-F7846CB64CD4}" type="presParOf" srcId="{275E3D90-191A-4F5C-81BC-0F4B423D2E5C}" destId="{F618C340-83C5-4723-8C71-223D3F5AE011}" srcOrd="0" destOrd="0" presId="urn:microsoft.com/office/officeart/2005/8/layout/lProcess2"/>
    <dgm:cxn modelId="{4F5DE1BC-CE80-4682-9BA2-84ACF1BD2F24}" type="presParOf" srcId="{275E3D90-191A-4F5C-81BC-0F4B423D2E5C}" destId="{937CF130-8531-496F-963B-7C54A0C9FF9A}" srcOrd="1" destOrd="0" presId="urn:microsoft.com/office/officeart/2005/8/layout/lProcess2"/>
    <dgm:cxn modelId="{0616BA75-3424-413F-B0DA-8481484A758E}" type="presParOf" srcId="{275E3D90-191A-4F5C-81BC-0F4B423D2E5C}" destId="{E66C8DBF-DA98-418C-BDF4-AB8CDBD524B4}" srcOrd="2" destOrd="0" presId="urn:microsoft.com/office/officeart/2005/8/layout/lProcess2"/>
    <dgm:cxn modelId="{02C100AF-88C2-455E-8C15-868799C0D22A}" type="presParOf" srcId="{E66C8DBF-DA98-418C-BDF4-AB8CDBD524B4}" destId="{9801D6FE-C4B3-4EE1-BCE9-6023A7E133B4}" srcOrd="0" destOrd="0" presId="urn:microsoft.com/office/officeart/2005/8/layout/lProcess2"/>
    <dgm:cxn modelId="{94C90EB0-FF2C-46A0-97F6-5B217560A2AC}" type="presParOf" srcId="{9801D6FE-C4B3-4EE1-BCE9-6023A7E133B4}" destId="{B5680C48-A068-4C7D-9260-96B621519AF5}" srcOrd="0" destOrd="0" presId="urn:microsoft.com/office/officeart/2005/8/layout/lProcess2"/>
    <dgm:cxn modelId="{3C992873-2262-4E07-8983-63826D6F88D5}" type="presParOf" srcId="{9801D6FE-C4B3-4EE1-BCE9-6023A7E133B4}" destId="{BF8775E7-E9D4-40D5-9770-B83BDEBEBC0B}" srcOrd="1" destOrd="0" presId="urn:microsoft.com/office/officeart/2005/8/layout/lProcess2"/>
    <dgm:cxn modelId="{286D45A3-52C9-4504-B627-38736485D5C8}" type="presParOf" srcId="{9801D6FE-C4B3-4EE1-BCE9-6023A7E133B4}" destId="{A752B74E-5B3B-4629-BFE3-312A2F8465F1}" srcOrd="2" destOrd="0" presId="urn:microsoft.com/office/officeart/2005/8/layout/lProcess2"/>
    <dgm:cxn modelId="{EFF46D0B-6E70-4D42-8625-D9568B0E6A95}" type="presParOf" srcId="{9801D6FE-C4B3-4EE1-BCE9-6023A7E133B4}" destId="{2EF1E988-0FD5-45A3-B161-4EBDB256217B}" srcOrd="3" destOrd="0" presId="urn:microsoft.com/office/officeart/2005/8/layout/lProcess2"/>
    <dgm:cxn modelId="{DB3DBBBF-01C1-496A-AA47-56630651F017}" type="presParOf" srcId="{9801D6FE-C4B3-4EE1-BCE9-6023A7E133B4}" destId="{701E8A2E-1DFD-46BC-BE08-91D8E347D8FA}" srcOrd="4" destOrd="0" presId="urn:microsoft.com/office/officeart/2005/8/layout/lProcess2"/>
    <dgm:cxn modelId="{F3E3C452-52DB-4D11-9CB6-EF1C559988CA}" type="presParOf" srcId="{C43510A6-C40B-486F-AA87-0C04D26A9E93}" destId="{236786FF-8D7F-4F56-8B03-F06FB3422660}" srcOrd="1" destOrd="0" presId="urn:microsoft.com/office/officeart/2005/8/layout/lProcess2"/>
    <dgm:cxn modelId="{3538D9D8-78F7-4852-80BD-5D2501495D40}" type="presParOf" srcId="{C43510A6-C40B-486F-AA87-0C04D26A9E93}" destId="{16E93895-E9C2-450A-AF11-2E41F66DB1DC}" srcOrd="2" destOrd="0" presId="urn:microsoft.com/office/officeart/2005/8/layout/lProcess2"/>
    <dgm:cxn modelId="{B8BC4E39-C1E6-49E6-9DCA-D50F933AE79F}" type="presParOf" srcId="{16E93895-E9C2-450A-AF11-2E41F66DB1DC}" destId="{869D7773-EFD5-456A-B6EA-2140E98A1C3F}" srcOrd="0" destOrd="0" presId="urn:microsoft.com/office/officeart/2005/8/layout/lProcess2"/>
    <dgm:cxn modelId="{43215243-4FAA-4466-B1D8-FED40EDC5846}" type="presParOf" srcId="{16E93895-E9C2-450A-AF11-2E41F66DB1DC}" destId="{1701EEBD-9145-4721-A23F-0EA49BEFDBA5}" srcOrd="1" destOrd="0" presId="urn:microsoft.com/office/officeart/2005/8/layout/lProcess2"/>
    <dgm:cxn modelId="{78990EFF-B057-4536-8591-467B2E81C6D0}" type="presParOf" srcId="{16E93895-E9C2-450A-AF11-2E41F66DB1DC}" destId="{1AF523D7-9B6B-4537-83B2-9BF3A83431F6}" srcOrd="2" destOrd="0" presId="urn:microsoft.com/office/officeart/2005/8/layout/lProcess2"/>
    <dgm:cxn modelId="{BBA4A2D2-A176-40E3-B57B-5860345A6147}" type="presParOf" srcId="{1AF523D7-9B6B-4537-83B2-9BF3A83431F6}" destId="{23CA1ECA-D197-452E-A106-51C6991091EE}" srcOrd="0" destOrd="0" presId="urn:microsoft.com/office/officeart/2005/8/layout/lProcess2"/>
    <dgm:cxn modelId="{9894CE28-1BF3-4FAB-AC51-81C15FEB27FA}" type="presParOf" srcId="{23CA1ECA-D197-452E-A106-51C6991091EE}" destId="{4C7E1FD2-B399-454D-A344-133640F3A5C4}" srcOrd="0" destOrd="0" presId="urn:microsoft.com/office/officeart/2005/8/layout/lProcess2"/>
    <dgm:cxn modelId="{8D7A1478-5DD1-4DD7-9E81-9DF49BECE43F}" type="presParOf" srcId="{23CA1ECA-D197-452E-A106-51C6991091EE}" destId="{0A8F5E14-5AC5-45E5-BE26-7BAE3B241489}" srcOrd="1" destOrd="0" presId="urn:microsoft.com/office/officeart/2005/8/layout/lProcess2"/>
    <dgm:cxn modelId="{AD2BEC0B-BFD1-4489-B22A-94F6046E8C12}" type="presParOf" srcId="{23CA1ECA-D197-452E-A106-51C6991091EE}" destId="{89976EC5-7309-4803-935B-8A4AFBD9BC68}" srcOrd="2" destOrd="0" presId="urn:microsoft.com/office/officeart/2005/8/layout/lProcess2"/>
    <dgm:cxn modelId="{CF187679-39D5-497C-9780-56DC4DBE8022}" type="presParOf" srcId="{C43510A6-C40B-486F-AA87-0C04D26A9E93}" destId="{D1B5F9AE-E935-42C3-994D-8DDF3496686E}" srcOrd="3" destOrd="0" presId="urn:microsoft.com/office/officeart/2005/8/layout/lProcess2"/>
    <dgm:cxn modelId="{07685B37-BA43-4B94-9254-DB00F7A2A354}" type="presParOf" srcId="{C43510A6-C40B-486F-AA87-0C04D26A9E93}" destId="{7BEB92C3-2810-4743-8835-F7B30741CB66}" srcOrd="4" destOrd="0" presId="urn:microsoft.com/office/officeart/2005/8/layout/lProcess2"/>
    <dgm:cxn modelId="{85A02DB4-1A3D-40B5-95B5-306A42B3A4A4}" type="presParOf" srcId="{7BEB92C3-2810-4743-8835-F7B30741CB66}" destId="{B2EEB336-0576-41F5-9400-C36FD1C23A5E}" srcOrd="0" destOrd="0" presId="urn:microsoft.com/office/officeart/2005/8/layout/lProcess2"/>
    <dgm:cxn modelId="{9E2DB857-8151-4C14-B91F-1A18003FEAD5}" type="presParOf" srcId="{7BEB92C3-2810-4743-8835-F7B30741CB66}" destId="{030CE966-8546-4554-A80A-0BA2DF54345A}" srcOrd="1" destOrd="0" presId="urn:microsoft.com/office/officeart/2005/8/layout/lProcess2"/>
    <dgm:cxn modelId="{A8380D93-C71C-4C61-83D0-10F2D3DE0204}" type="presParOf" srcId="{7BEB92C3-2810-4743-8835-F7B30741CB66}" destId="{CA491E9E-41B2-4248-9A27-128401D2B564}" srcOrd="2" destOrd="0" presId="urn:microsoft.com/office/officeart/2005/8/layout/lProcess2"/>
    <dgm:cxn modelId="{28B0E2C2-C9B1-496E-864C-34A414C0F870}" type="presParOf" srcId="{CA491E9E-41B2-4248-9A27-128401D2B564}" destId="{1833BABA-04C5-4D29-874C-D7D08DDB96CD}" srcOrd="0" destOrd="0" presId="urn:microsoft.com/office/officeart/2005/8/layout/lProcess2"/>
    <dgm:cxn modelId="{8F4B45BB-F84C-4AA8-9BA4-20B31E1D797A}" type="presParOf" srcId="{1833BABA-04C5-4D29-874C-D7D08DDB96CD}" destId="{44D3F083-DD75-4EC2-B804-179B277FA47E}" srcOrd="0" destOrd="0" presId="urn:microsoft.com/office/officeart/2005/8/layout/lProcess2"/>
    <dgm:cxn modelId="{F00961A7-ACB4-4E06-A1B9-EBA3F8640547}" type="presParOf" srcId="{1833BABA-04C5-4D29-874C-D7D08DDB96CD}" destId="{3CE9B39D-1DEC-4086-AB60-7C1395E7FC64}" srcOrd="1" destOrd="0" presId="urn:microsoft.com/office/officeart/2005/8/layout/lProcess2"/>
    <dgm:cxn modelId="{C111997F-4CA0-47FF-ABE9-E172EABC483E}" type="presParOf" srcId="{1833BABA-04C5-4D29-874C-D7D08DDB96CD}" destId="{B635C958-7A47-42CA-A772-8E4D59A5B6F3}" srcOrd="2" destOrd="0" presId="urn:microsoft.com/office/officeart/2005/8/layout/lProcess2"/>
    <dgm:cxn modelId="{C3AE12BB-A453-4D5E-8F19-957D596251D2}" type="presParOf" srcId="{C43510A6-C40B-486F-AA87-0C04D26A9E93}" destId="{38291377-9EF6-48E8-AD73-6B66E7F8ECBC}" srcOrd="5" destOrd="0" presId="urn:microsoft.com/office/officeart/2005/8/layout/lProcess2"/>
    <dgm:cxn modelId="{4B055869-35A2-4EE0-BE58-D84F38519B34}" type="presParOf" srcId="{C43510A6-C40B-486F-AA87-0C04D26A9E93}" destId="{04831CD6-7D55-4700-9368-2BFA88208548}" srcOrd="6" destOrd="0" presId="urn:microsoft.com/office/officeart/2005/8/layout/lProcess2"/>
    <dgm:cxn modelId="{1C671F65-983C-4C9A-9D81-BBFB4C5067F2}" type="presParOf" srcId="{04831CD6-7D55-4700-9368-2BFA88208548}" destId="{4DA4FB37-6A03-421D-8C8F-4FB99460C883}" srcOrd="0" destOrd="0" presId="urn:microsoft.com/office/officeart/2005/8/layout/lProcess2"/>
    <dgm:cxn modelId="{2DD63315-6B2C-4F19-AE70-C55F5979A8E8}" type="presParOf" srcId="{04831CD6-7D55-4700-9368-2BFA88208548}" destId="{7A3B3FD8-8952-463A-B654-E524B24497CD}" srcOrd="1" destOrd="0" presId="urn:microsoft.com/office/officeart/2005/8/layout/lProcess2"/>
    <dgm:cxn modelId="{F1CCE624-924F-431F-B4FF-FCE751515B69}" type="presParOf" srcId="{04831CD6-7D55-4700-9368-2BFA88208548}" destId="{E3D52E0A-D56E-47A4-8B1C-178E7333DC6B}" srcOrd="2" destOrd="0" presId="urn:microsoft.com/office/officeart/2005/8/layout/lProcess2"/>
    <dgm:cxn modelId="{0C36C397-F9B0-4D15-9CF1-32DB6ADD6009}" type="presParOf" srcId="{E3D52E0A-D56E-47A4-8B1C-178E7333DC6B}" destId="{5871C6DE-6B60-4349-98C8-4D184DCA1AA6}" srcOrd="0" destOrd="0" presId="urn:microsoft.com/office/officeart/2005/8/layout/lProcess2"/>
    <dgm:cxn modelId="{541E960F-5FB2-41C2-B553-ED3E8265CBA6}" type="presParOf" srcId="{5871C6DE-6B60-4349-98C8-4D184DCA1AA6}" destId="{4791898A-FD84-471A-8118-96EB2B19634F}" srcOrd="0" destOrd="0" presId="urn:microsoft.com/office/officeart/2005/8/layout/lProcess2"/>
    <dgm:cxn modelId="{7759488F-F647-4B64-BA7D-409FD528DC9F}" type="presParOf" srcId="{5871C6DE-6B60-4349-98C8-4D184DCA1AA6}" destId="{B9171742-D043-43CE-85A3-D76E09F948A5}" srcOrd="1" destOrd="0" presId="urn:microsoft.com/office/officeart/2005/8/layout/lProcess2"/>
    <dgm:cxn modelId="{68454165-EEBF-4B87-ADE8-364F76B900E1}" type="presParOf" srcId="{5871C6DE-6B60-4349-98C8-4D184DCA1AA6}" destId="{78E493E7-0972-4BB9-A6FC-C81D5F7BB63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6927BB-FBF8-4AEB-A013-476708B0E4F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6AD53F-5109-4F16-8485-82C8746F7694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Vstupy</a:t>
          </a:r>
        </a:p>
      </dgm:t>
    </dgm:pt>
    <dgm:pt modelId="{5A6DC581-8076-482B-BB2B-C513A68E1A41}" type="parTrans" cxnId="{2947EF14-BB58-4E97-82F0-4E14D877881D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245868D-AB80-4301-BFD0-1D43D2B5AC97}" type="sibTrans" cxnId="{2947EF14-BB58-4E97-82F0-4E14D877881D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2F51FFC-5217-499F-AF86-9B35524709B1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Aktivity</a:t>
          </a:r>
        </a:p>
      </dgm:t>
    </dgm:pt>
    <dgm:pt modelId="{CF275299-0D2E-4212-9669-64E107AD0756}" type="parTrans" cxnId="{59D176D8-F754-40B5-9313-4B3E09D3C4EF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0500F5C-3406-4EF2-BC51-7E9404CCDA6D}" type="sibTrans" cxnId="{59D176D8-F754-40B5-9313-4B3E09D3C4EF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A362A4-95A9-4B0F-9BA2-2DECF07EB577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Výstupy</a:t>
          </a:r>
        </a:p>
      </dgm:t>
    </dgm:pt>
    <dgm:pt modelId="{FD1EF9D1-6A54-48ED-ACF2-B3ECB1A24518}" type="parTrans" cxnId="{23976955-9260-43C9-B38F-CE7FA9AA4824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CEFA0F0-7492-44E1-A53F-D3B7B16FAA7D}" type="sibTrans" cxnId="{23976955-9260-43C9-B38F-CE7FA9AA4824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DA65CC3-26CD-42DD-B115-8A9003A74A67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Výsledky</a:t>
          </a:r>
        </a:p>
      </dgm:t>
    </dgm:pt>
    <dgm:pt modelId="{DA1A05CF-EF42-46A3-A3F1-3F40FEFC91C9}" type="parTrans" cxnId="{98FB9F5D-6285-408D-9E7C-5CBE4ECE9FD4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2305A6F-14EB-4B7B-ADBF-F0E5A0F27285}" type="sibTrans" cxnId="{98FB9F5D-6285-408D-9E7C-5CBE4ECE9FD4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09F4D55-1566-435E-A2AE-116A6B4CEDD5}">
      <dgm:prSet phldrT="[Text]"/>
      <dgm:spPr/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Dopady</a:t>
          </a:r>
        </a:p>
      </dgm:t>
    </dgm:pt>
    <dgm:pt modelId="{529D6220-4DBE-4E8C-AFFA-76A18F14BD54}" type="parTrans" cxnId="{78FBFF3B-AFDB-449F-808B-57A87974FA21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88F084C-5B3E-43FB-BF2A-995FB203511A}" type="sibTrans" cxnId="{78FBFF3B-AFDB-449F-808B-57A87974FA21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E5F7101-DB3B-4EF0-868B-7D0A45EF2C74}" type="pres">
      <dgm:prSet presAssocID="{5F6927BB-FBF8-4AEB-A013-476708B0E4F3}" presName="Name0" presStyleCnt="0">
        <dgm:presLayoutVars>
          <dgm:dir/>
          <dgm:animLvl val="lvl"/>
          <dgm:resizeHandles val="exact"/>
        </dgm:presLayoutVars>
      </dgm:prSet>
      <dgm:spPr/>
    </dgm:pt>
    <dgm:pt modelId="{9DE47B1F-AA1B-4125-8003-A68550E6E3E5}" type="pres">
      <dgm:prSet presAssocID="{5D6AD53F-5109-4F16-8485-82C8746F769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6B316A5-B489-408C-86D0-9848DE8D6FD5}" type="pres">
      <dgm:prSet presAssocID="{C245868D-AB80-4301-BFD0-1D43D2B5AC97}" presName="parTxOnlySpace" presStyleCnt="0"/>
      <dgm:spPr/>
    </dgm:pt>
    <dgm:pt modelId="{9E080F35-34FC-41F1-B908-2795478AE51D}" type="pres">
      <dgm:prSet presAssocID="{22F51FFC-5217-499F-AF86-9B35524709B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6977BC8-650B-46AE-8E31-EA77099F6282}" type="pres">
      <dgm:prSet presAssocID="{F0500F5C-3406-4EF2-BC51-7E9404CCDA6D}" presName="parTxOnlySpace" presStyleCnt="0"/>
      <dgm:spPr/>
    </dgm:pt>
    <dgm:pt modelId="{29C04D3C-9990-426A-BE87-17A5AF717ADA}" type="pres">
      <dgm:prSet presAssocID="{2AA362A4-95A9-4B0F-9BA2-2DECF07EB57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E856AD1-E4FC-4A5A-A0F6-2ADD66D6054A}" type="pres">
      <dgm:prSet presAssocID="{4CEFA0F0-7492-44E1-A53F-D3B7B16FAA7D}" presName="parTxOnlySpace" presStyleCnt="0"/>
      <dgm:spPr/>
    </dgm:pt>
    <dgm:pt modelId="{BB24DCC2-F6A2-4A06-825C-2FA3FA285D67}" type="pres">
      <dgm:prSet presAssocID="{ADA65CC3-26CD-42DD-B115-8A9003A74A6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1B1F43A-F78D-4E38-A950-DDA1BB9B1325}" type="pres">
      <dgm:prSet presAssocID="{A2305A6F-14EB-4B7B-ADBF-F0E5A0F27285}" presName="parTxOnlySpace" presStyleCnt="0"/>
      <dgm:spPr/>
    </dgm:pt>
    <dgm:pt modelId="{4C02BFF1-1E77-4BAA-9420-B76A08F278F5}" type="pres">
      <dgm:prSet presAssocID="{309F4D55-1566-435E-A2AE-116A6B4CEDD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947EF14-BB58-4E97-82F0-4E14D877881D}" srcId="{5F6927BB-FBF8-4AEB-A013-476708B0E4F3}" destId="{5D6AD53F-5109-4F16-8485-82C8746F7694}" srcOrd="0" destOrd="0" parTransId="{5A6DC581-8076-482B-BB2B-C513A68E1A41}" sibTransId="{C245868D-AB80-4301-BFD0-1D43D2B5AC97}"/>
    <dgm:cxn modelId="{8548F62B-DFD8-4F72-9845-2230700973B8}" type="presOf" srcId="{2AA362A4-95A9-4B0F-9BA2-2DECF07EB577}" destId="{29C04D3C-9990-426A-BE87-17A5AF717ADA}" srcOrd="0" destOrd="0" presId="urn:microsoft.com/office/officeart/2005/8/layout/chevron1"/>
    <dgm:cxn modelId="{6C56A038-88C3-4AC9-BE6A-89CCC264455F}" type="presOf" srcId="{22F51FFC-5217-499F-AF86-9B35524709B1}" destId="{9E080F35-34FC-41F1-B908-2795478AE51D}" srcOrd="0" destOrd="0" presId="urn:microsoft.com/office/officeart/2005/8/layout/chevron1"/>
    <dgm:cxn modelId="{78FBFF3B-AFDB-449F-808B-57A87974FA21}" srcId="{5F6927BB-FBF8-4AEB-A013-476708B0E4F3}" destId="{309F4D55-1566-435E-A2AE-116A6B4CEDD5}" srcOrd="4" destOrd="0" parTransId="{529D6220-4DBE-4E8C-AFFA-76A18F14BD54}" sibTransId="{288F084C-5B3E-43FB-BF2A-995FB203511A}"/>
    <dgm:cxn modelId="{98FB9F5D-6285-408D-9E7C-5CBE4ECE9FD4}" srcId="{5F6927BB-FBF8-4AEB-A013-476708B0E4F3}" destId="{ADA65CC3-26CD-42DD-B115-8A9003A74A67}" srcOrd="3" destOrd="0" parTransId="{DA1A05CF-EF42-46A3-A3F1-3F40FEFC91C9}" sibTransId="{A2305A6F-14EB-4B7B-ADBF-F0E5A0F27285}"/>
    <dgm:cxn modelId="{2F78096F-7C61-4DA2-ACEA-8490B6BD205C}" type="presOf" srcId="{309F4D55-1566-435E-A2AE-116A6B4CEDD5}" destId="{4C02BFF1-1E77-4BAA-9420-B76A08F278F5}" srcOrd="0" destOrd="0" presId="urn:microsoft.com/office/officeart/2005/8/layout/chevron1"/>
    <dgm:cxn modelId="{23976955-9260-43C9-B38F-CE7FA9AA4824}" srcId="{5F6927BB-FBF8-4AEB-A013-476708B0E4F3}" destId="{2AA362A4-95A9-4B0F-9BA2-2DECF07EB577}" srcOrd="2" destOrd="0" parTransId="{FD1EF9D1-6A54-48ED-ACF2-B3ECB1A24518}" sibTransId="{4CEFA0F0-7492-44E1-A53F-D3B7B16FAA7D}"/>
    <dgm:cxn modelId="{686D97B1-EDBC-4E15-9228-E030A7643E85}" type="presOf" srcId="{ADA65CC3-26CD-42DD-B115-8A9003A74A67}" destId="{BB24DCC2-F6A2-4A06-825C-2FA3FA285D67}" srcOrd="0" destOrd="0" presId="urn:microsoft.com/office/officeart/2005/8/layout/chevron1"/>
    <dgm:cxn modelId="{E11537C9-2EEC-476C-91FB-9A16D90578AB}" type="presOf" srcId="{5F6927BB-FBF8-4AEB-A013-476708B0E4F3}" destId="{BE5F7101-DB3B-4EF0-868B-7D0A45EF2C74}" srcOrd="0" destOrd="0" presId="urn:microsoft.com/office/officeart/2005/8/layout/chevron1"/>
    <dgm:cxn modelId="{59D176D8-F754-40B5-9313-4B3E09D3C4EF}" srcId="{5F6927BB-FBF8-4AEB-A013-476708B0E4F3}" destId="{22F51FFC-5217-499F-AF86-9B35524709B1}" srcOrd="1" destOrd="0" parTransId="{CF275299-0D2E-4212-9669-64E107AD0756}" sibTransId="{F0500F5C-3406-4EF2-BC51-7E9404CCDA6D}"/>
    <dgm:cxn modelId="{B89F65E7-DF38-4B2E-BEB5-9A7FF8D90C9A}" type="presOf" srcId="{5D6AD53F-5109-4F16-8485-82C8746F7694}" destId="{9DE47B1F-AA1B-4125-8003-A68550E6E3E5}" srcOrd="0" destOrd="0" presId="urn:microsoft.com/office/officeart/2005/8/layout/chevron1"/>
    <dgm:cxn modelId="{E659A3FB-5DDE-44BE-89CB-62A718641818}" type="presParOf" srcId="{BE5F7101-DB3B-4EF0-868B-7D0A45EF2C74}" destId="{9DE47B1F-AA1B-4125-8003-A68550E6E3E5}" srcOrd="0" destOrd="0" presId="urn:microsoft.com/office/officeart/2005/8/layout/chevron1"/>
    <dgm:cxn modelId="{0D80519E-654E-4FF3-9617-A381C3F0D29F}" type="presParOf" srcId="{BE5F7101-DB3B-4EF0-868B-7D0A45EF2C74}" destId="{66B316A5-B489-408C-86D0-9848DE8D6FD5}" srcOrd="1" destOrd="0" presId="urn:microsoft.com/office/officeart/2005/8/layout/chevron1"/>
    <dgm:cxn modelId="{3B174FA7-B95A-42DF-8A57-FA3722BD7A04}" type="presParOf" srcId="{BE5F7101-DB3B-4EF0-868B-7D0A45EF2C74}" destId="{9E080F35-34FC-41F1-B908-2795478AE51D}" srcOrd="2" destOrd="0" presId="urn:microsoft.com/office/officeart/2005/8/layout/chevron1"/>
    <dgm:cxn modelId="{AA036E50-721C-4353-92FD-BB2D8DDCD9AF}" type="presParOf" srcId="{BE5F7101-DB3B-4EF0-868B-7D0A45EF2C74}" destId="{C6977BC8-650B-46AE-8E31-EA77099F6282}" srcOrd="3" destOrd="0" presId="urn:microsoft.com/office/officeart/2005/8/layout/chevron1"/>
    <dgm:cxn modelId="{2E855D0F-6277-4F35-B2DB-C79E573D9308}" type="presParOf" srcId="{BE5F7101-DB3B-4EF0-868B-7D0A45EF2C74}" destId="{29C04D3C-9990-426A-BE87-17A5AF717ADA}" srcOrd="4" destOrd="0" presId="urn:microsoft.com/office/officeart/2005/8/layout/chevron1"/>
    <dgm:cxn modelId="{7F3F1796-C0F5-4EEF-8279-705BDEA9880F}" type="presParOf" srcId="{BE5F7101-DB3B-4EF0-868B-7D0A45EF2C74}" destId="{1E856AD1-E4FC-4A5A-A0F6-2ADD66D6054A}" srcOrd="5" destOrd="0" presId="urn:microsoft.com/office/officeart/2005/8/layout/chevron1"/>
    <dgm:cxn modelId="{790B0DD4-235D-46FF-9F07-8E3A13CB61D0}" type="presParOf" srcId="{BE5F7101-DB3B-4EF0-868B-7D0A45EF2C74}" destId="{BB24DCC2-F6A2-4A06-825C-2FA3FA285D67}" srcOrd="6" destOrd="0" presId="urn:microsoft.com/office/officeart/2005/8/layout/chevron1"/>
    <dgm:cxn modelId="{EB9CBC0B-CFCC-408C-99A2-E199777A7C0F}" type="presParOf" srcId="{BE5F7101-DB3B-4EF0-868B-7D0A45EF2C74}" destId="{31B1F43A-F78D-4E38-A950-DDA1BB9B1325}" srcOrd="7" destOrd="0" presId="urn:microsoft.com/office/officeart/2005/8/layout/chevron1"/>
    <dgm:cxn modelId="{A2EC2D5E-D316-4D5E-9E96-C65DC31D9919}" type="presParOf" srcId="{BE5F7101-DB3B-4EF0-868B-7D0A45EF2C74}" destId="{4C02BFF1-1E77-4BAA-9420-B76A08F278F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6927BB-FBF8-4AEB-A013-476708B0E4F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D6AD53F-5109-4F16-8485-82C8746F7694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Vstupy</a:t>
          </a:r>
        </a:p>
      </dgm:t>
    </dgm:pt>
    <dgm:pt modelId="{5A6DC581-8076-482B-BB2B-C513A68E1A41}" type="parTrans" cxnId="{2947EF14-BB58-4E97-82F0-4E14D877881D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245868D-AB80-4301-BFD0-1D43D2B5AC97}" type="sibTrans" cxnId="{2947EF14-BB58-4E97-82F0-4E14D877881D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2F51FFC-5217-499F-AF86-9B35524709B1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Aktivity</a:t>
          </a:r>
        </a:p>
      </dgm:t>
    </dgm:pt>
    <dgm:pt modelId="{CF275299-0D2E-4212-9669-64E107AD0756}" type="parTrans" cxnId="{59D176D8-F754-40B5-9313-4B3E09D3C4EF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0500F5C-3406-4EF2-BC51-7E9404CCDA6D}" type="sibTrans" cxnId="{59D176D8-F754-40B5-9313-4B3E09D3C4EF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A362A4-95A9-4B0F-9BA2-2DECF07EB577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Znalost</a:t>
          </a:r>
        </a:p>
      </dgm:t>
    </dgm:pt>
    <dgm:pt modelId="{FD1EF9D1-6A54-48ED-ACF2-B3ECB1A24518}" type="parTrans" cxnId="{23976955-9260-43C9-B38F-CE7FA9AA4824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CEFA0F0-7492-44E1-A53F-D3B7B16FAA7D}" type="sibTrans" cxnId="{23976955-9260-43C9-B38F-CE7FA9AA4824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DA65CC3-26CD-42DD-B115-8A9003A74A67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Postoj</a:t>
          </a:r>
        </a:p>
      </dgm:t>
    </dgm:pt>
    <dgm:pt modelId="{DA1A05CF-EF42-46A3-A3F1-3F40FEFC91C9}" type="parTrans" cxnId="{98FB9F5D-6285-408D-9E7C-5CBE4ECE9FD4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2305A6F-14EB-4B7B-ADBF-F0E5A0F27285}" type="sibTrans" cxnId="{98FB9F5D-6285-408D-9E7C-5CBE4ECE9FD4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09F4D55-1566-435E-A2AE-116A6B4CEDD5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Přístup</a:t>
          </a:r>
        </a:p>
      </dgm:t>
    </dgm:pt>
    <dgm:pt modelId="{529D6220-4DBE-4E8C-AFFA-76A18F14BD54}" type="parTrans" cxnId="{78FBFF3B-AFDB-449F-808B-57A87974FA21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88F084C-5B3E-43FB-BF2A-995FB203511A}" type="sibTrans" cxnId="{78FBFF3B-AFDB-449F-808B-57A87974FA21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2B9D254-37AD-4CE2-9BF2-1F1516B7DB04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Chování</a:t>
          </a:r>
        </a:p>
      </dgm:t>
    </dgm:pt>
    <dgm:pt modelId="{2E64131C-A8C3-4D68-BE2A-F7E42DDDDA3E}" type="parTrans" cxnId="{D8CB898A-533B-4127-ABA4-8B7404FF73AB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2182DF8-60F5-4D48-96BF-AF5BE0A09CCA}" type="sibTrans" cxnId="{D8CB898A-533B-4127-ABA4-8B7404FF73AB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F23C04E-592C-4DD2-BF21-8D1DDE5151EA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Benefit</a:t>
          </a:r>
        </a:p>
      </dgm:t>
    </dgm:pt>
    <dgm:pt modelId="{24D31CEC-27D1-4F5D-B7E3-DD538BF4ACC2}" type="parTrans" cxnId="{C56C79A6-E4FD-4BEB-BFD1-C56912F081E2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9B30BCC-3C2E-4165-8049-B948E0917F63}" type="sibTrans" cxnId="{C56C79A6-E4FD-4BEB-BFD1-C56912F081E2}">
      <dgm:prSet/>
      <dgm:spPr/>
      <dgm:t>
        <a:bodyPr/>
        <a:lstStyle/>
        <a:p>
          <a:endParaRPr lang="cs-CZ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E5F7101-DB3B-4EF0-868B-7D0A45EF2C74}" type="pres">
      <dgm:prSet presAssocID="{5F6927BB-FBF8-4AEB-A013-476708B0E4F3}" presName="Name0" presStyleCnt="0">
        <dgm:presLayoutVars>
          <dgm:dir/>
          <dgm:animLvl val="lvl"/>
          <dgm:resizeHandles val="exact"/>
        </dgm:presLayoutVars>
      </dgm:prSet>
      <dgm:spPr/>
    </dgm:pt>
    <dgm:pt modelId="{9DE47B1F-AA1B-4125-8003-A68550E6E3E5}" type="pres">
      <dgm:prSet presAssocID="{5D6AD53F-5109-4F16-8485-82C8746F7694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66B316A5-B489-408C-86D0-9848DE8D6FD5}" type="pres">
      <dgm:prSet presAssocID="{C245868D-AB80-4301-BFD0-1D43D2B5AC97}" presName="parTxOnlySpace" presStyleCnt="0"/>
      <dgm:spPr/>
    </dgm:pt>
    <dgm:pt modelId="{9E080F35-34FC-41F1-B908-2795478AE51D}" type="pres">
      <dgm:prSet presAssocID="{22F51FFC-5217-499F-AF86-9B35524709B1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C6977BC8-650B-46AE-8E31-EA77099F6282}" type="pres">
      <dgm:prSet presAssocID="{F0500F5C-3406-4EF2-BC51-7E9404CCDA6D}" presName="parTxOnlySpace" presStyleCnt="0"/>
      <dgm:spPr/>
    </dgm:pt>
    <dgm:pt modelId="{29C04D3C-9990-426A-BE87-17A5AF717ADA}" type="pres">
      <dgm:prSet presAssocID="{2AA362A4-95A9-4B0F-9BA2-2DECF07EB577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1E856AD1-E4FC-4A5A-A0F6-2ADD66D6054A}" type="pres">
      <dgm:prSet presAssocID="{4CEFA0F0-7492-44E1-A53F-D3B7B16FAA7D}" presName="parTxOnlySpace" presStyleCnt="0"/>
      <dgm:spPr/>
    </dgm:pt>
    <dgm:pt modelId="{BB24DCC2-F6A2-4A06-825C-2FA3FA285D67}" type="pres">
      <dgm:prSet presAssocID="{ADA65CC3-26CD-42DD-B115-8A9003A74A67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31B1F43A-F78D-4E38-A950-DDA1BB9B1325}" type="pres">
      <dgm:prSet presAssocID="{A2305A6F-14EB-4B7B-ADBF-F0E5A0F27285}" presName="parTxOnlySpace" presStyleCnt="0"/>
      <dgm:spPr/>
    </dgm:pt>
    <dgm:pt modelId="{4C02BFF1-1E77-4BAA-9420-B76A08F278F5}" type="pres">
      <dgm:prSet presAssocID="{309F4D55-1566-435E-A2AE-116A6B4CEDD5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53768287-D707-424E-A5BF-043C36EDA90C}" type="pres">
      <dgm:prSet presAssocID="{288F084C-5B3E-43FB-BF2A-995FB203511A}" presName="parTxOnlySpace" presStyleCnt="0"/>
      <dgm:spPr/>
    </dgm:pt>
    <dgm:pt modelId="{DD63CF92-1E76-4A9C-A394-D1B27EB1CBF5}" type="pres">
      <dgm:prSet presAssocID="{62B9D254-37AD-4CE2-9BF2-1F1516B7DB04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CA50A769-A3B0-4DB9-9050-7FEDDBD86593}" type="pres">
      <dgm:prSet presAssocID="{E2182DF8-60F5-4D48-96BF-AF5BE0A09CCA}" presName="parTxOnlySpace" presStyleCnt="0"/>
      <dgm:spPr/>
    </dgm:pt>
    <dgm:pt modelId="{390A21A0-87EC-4F3C-8C81-2FA2EB1385D0}" type="pres">
      <dgm:prSet presAssocID="{FF23C04E-592C-4DD2-BF21-8D1DDE5151EA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2947EF14-BB58-4E97-82F0-4E14D877881D}" srcId="{5F6927BB-FBF8-4AEB-A013-476708B0E4F3}" destId="{5D6AD53F-5109-4F16-8485-82C8746F7694}" srcOrd="0" destOrd="0" parTransId="{5A6DC581-8076-482B-BB2B-C513A68E1A41}" sibTransId="{C245868D-AB80-4301-BFD0-1D43D2B5AC97}"/>
    <dgm:cxn modelId="{8548F62B-DFD8-4F72-9845-2230700973B8}" type="presOf" srcId="{2AA362A4-95A9-4B0F-9BA2-2DECF07EB577}" destId="{29C04D3C-9990-426A-BE87-17A5AF717ADA}" srcOrd="0" destOrd="0" presId="urn:microsoft.com/office/officeart/2005/8/layout/chevron1"/>
    <dgm:cxn modelId="{6C56A038-88C3-4AC9-BE6A-89CCC264455F}" type="presOf" srcId="{22F51FFC-5217-499F-AF86-9B35524709B1}" destId="{9E080F35-34FC-41F1-B908-2795478AE51D}" srcOrd="0" destOrd="0" presId="urn:microsoft.com/office/officeart/2005/8/layout/chevron1"/>
    <dgm:cxn modelId="{78FBFF3B-AFDB-449F-808B-57A87974FA21}" srcId="{5F6927BB-FBF8-4AEB-A013-476708B0E4F3}" destId="{309F4D55-1566-435E-A2AE-116A6B4CEDD5}" srcOrd="4" destOrd="0" parTransId="{529D6220-4DBE-4E8C-AFFA-76A18F14BD54}" sibTransId="{288F084C-5B3E-43FB-BF2A-995FB203511A}"/>
    <dgm:cxn modelId="{98FB9F5D-6285-408D-9E7C-5CBE4ECE9FD4}" srcId="{5F6927BB-FBF8-4AEB-A013-476708B0E4F3}" destId="{ADA65CC3-26CD-42DD-B115-8A9003A74A67}" srcOrd="3" destOrd="0" parTransId="{DA1A05CF-EF42-46A3-A3F1-3F40FEFC91C9}" sibTransId="{A2305A6F-14EB-4B7B-ADBF-F0E5A0F27285}"/>
    <dgm:cxn modelId="{2F78096F-7C61-4DA2-ACEA-8490B6BD205C}" type="presOf" srcId="{309F4D55-1566-435E-A2AE-116A6B4CEDD5}" destId="{4C02BFF1-1E77-4BAA-9420-B76A08F278F5}" srcOrd="0" destOrd="0" presId="urn:microsoft.com/office/officeart/2005/8/layout/chevron1"/>
    <dgm:cxn modelId="{23976955-9260-43C9-B38F-CE7FA9AA4824}" srcId="{5F6927BB-FBF8-4AEB-A013-476708B0E4F3}" destId="{2AA362A4-95A9-4B0F-9BA2-2DECF07EB577}" srcOrd="2" destOrd="0" parTransId="{FD1EF9D1-6A54-48ED-ACF2-B3ECB1A24518}" sibTransId="{4CEFA0F0-7492-44E1-A53F-D3B7B16FAA7D}"/>
    <dgm:cxn modelId="{C2C9E082-5C8E-4BC3-9F26-A28C27B33161}" type="presOf" srcId="{FF23C04E-592C-4DD2-BF21-8D1DDE5151EA}" destId="{390A21A0-87EC-4F3C-8C81-2FA2EB1385D0}" srcOrd="0" destOrd="0" presId="urn:microsoft.com/office/officeart/2005/8/layout/chevron1"/>
    <dgm:cxn modelId="{12DEB383-41AD-4AB1-9D5C-414B203755A7}" type="presOf" srcId="{62B9D254-37AD-4CE2-9BF2-1F1516B7DB04}" destId="{DD63CF92-1E76-4A9C-A394-D1B27EB1CBF5}" srcOrd="0" destOrd="0" presId="urn:microsoft.com/office/officeart/2005/8/layout/chevron1"/>
    <dgm:cxn modelId="{D8CB898A-533B-4127-ABA4-8B7404FF73AB}" srcId="{5F6927BB-FBF8-4AEB-A013-476708B0E4F3}" destId="{62B9D254-37AD-4CE2-9BF2-1F1516B7DB04}" srcOrd="5" destOrd="0" parTransId="{2E64131C-A8C3-4D68-BE2A-F7E42DDDDA3E}" sibTransId="{E2182DF8-60F5-4D48-96BF-AF5BE0A09CCA}"/>
    <dgm:cxn modelId="{C56C79A6-E4FD-4BEB-BFD1-C56912F081E2}" srcId="{5F6927BB-FBF8-4AEB-A013-476708B0E4F3}" destId="{FF23C04E-592C-4DD2-BF21-8D1DDE5151EA}" srcOrd="6" destOrd="0" parTransId="{24D31CEC-27D1-4F5D-B7E3-DD538BF4ACC2}" sibTransId="{49B30BCC-3C2E-4165-8049-B948E0917F63}"/>
    <dgm:cxn modelId="{686D97B1-EDBC-4E15-9228-E030A7643E85}" type="presOf" srcId="{ADA65CC3-26CD-42DD-B115-8A9003A74A67}" destId="{BB24DCC2-F6A2-4A06-825C-2FA3FA285D67}" srcOrd="0" destOrd="0" presId="urn:microsoft.com/office/officeart/2005/8/layout/chevron1"/>
    <dgm:cxn modelId="{E11537C9-2EEC-476C-91FB-9A16D90578AB}" type="presOf" srcId="{5F6927BB-FBF8-4AEB-A013-476708B0E4F3}" destId="{BE5F7101-DB3B-4EF0-868B-7D0A45EF2C74}" srcOrd="0" destOrd="0" presId="urn:microsoft.com/office/officeart/2005/8/layout/chevron1"/>
    <dgm:cxn modelId="{59D176D8-F754-40B5-9313-4B3E09D3C4EF}" srcId="{5F6927BB-FBF8-4AEB-A013-476708B0E4F3}" destId="{22F51FFC-5217-499F-AF86-9B35524709B1}" srcOrd="1" destOrd="0" parTransId="{CF275299-0D2E-4212-9669-64E107AD0756}" sibTransId="{F0500F5C-3406-4EF2-BC51-7E9404CCDA6D}"/>
    <dgm:cxn modelId="{B89F65E7-DF38-4B2E-BEB5-9A7FF8D90C9A}" type="presOf" srcId="{5D6AD53F-5109-4F16-8485-82C8746F7694}" destId="{9DE47B1F-AA1B-4125-8003-A68550E6E3E5}" srcOrd="0" destOrd="0" presId="urn:microsoft.com/office/officeart/2005/8/layout/chevron1"/>
    <dgm:cxn modelId="{E659A3FB-5DDE-44BE-89CB-62A718641818}" type="presParOf" srcId="{BE5F7101-DB3B-4EF0-868B-7D0A45EF2C74}" destId="{9DE47B1F-AA1B-4125-8003-A68550E6E3E5}" srcOrd="0" destOrd="0" presId="urn:microsoft.com/office/officeart/2005/8/layout/chevron1"/>
    <dgm:cxn modelId="{0D80519E-654E-4FF3-9617-A381C3F0D29F}" type="presParOf" srcId="{BE5F7101-DB3B-4EF0-868B-7D0A45EF2C74}" destId="{66B316A5-B489-408C-86D0-9848DE8D6FD5}" srcOrd="1" destOrd="0" presId="urn:microsoft.com/office/officeart/2005/8/layout/chevron1"/>
    <dgm:cxn modelId="{3B174FA7-B95A-42DF-8A57-FA3722BD7A04}" type="presParOf" srcId="{BE5F7101-DB3B-4EF0-868B-7D0A45EF2C74}" destId="{9E080F35-34FC-41F1-B908-2795478AE51D}" srcOrd="2" destOrd="0" presId="urn:microsoft.com/office/officeart/2005/8/layout/chevron1"/>
    <dgm:cxn modelId="{AA036E50-721C-4353-92FD-BB2D8DDCD9AF}" type="presParOf" srcId="{BE5F7101-DB3B-4EF0-868B-7D0A45EF2C74}" destId="{C6977BC8-650B-46AE-8E31-EA77099F6282}" srcOrd="3" destOrd="0" presId="urn:microsoft.com/office/officeart/2005/8/layout/chevron1"/>
    <dgm:cxn modelId="{2E855D0F-6277-4F35-B2DB-C79E573D9308}" type="presParOf" srcId="{BE5F7101-DB3B-4EF0-868B-7D0A45EF2C74}" destId="{29C04D3C-9990-426A-BE87-17A5AF717ADA}" srcOrd="4" destOrd="0" presId="urn:microsoft.com/office/officeart/2005/8/layout/chevron1"/>
    <dgm:cxn modelId="{7F3F1796-C0F5-4EEF-8279-705BDEA9880F}" type="presParOf" srcId="{BE5F7101-DB3B-4EF0-868B-7D0A45EF2C74}" destId="{1E856AD1-E4FC-4A5A-A0F6-2ADD66D6054A}" srcOrd="5" destOrd="0" presId="urn:microsoft.com/office/officeart/2005/8/layout/chevron1"/>
    <dgm:cxn modelId="{790B0DD4-235D-46FF-9F07-8E3A13CB61D0}" type="presParOf" srcId="{BE5F7101-DB3B-4EF0-868B-7D0A45EF2C74}" destId="{BB24DCC2-F6A2-4A06-825C-2FA3FA285D67}" srcOrd="6" destOrd="0" presId="urn:microsoft.com/office/officeart/2005/8/layout/chevron1"/>
    <dgm:cxn modelId="{EB9CBC0B-CFCC-408C-99A2-E199777A7C0F}" type="presParOf" srcId="{BE5F7101-DB3B-4EF0-868B-7D0A45EF2C74}" destId="{31B1F43A-F78D-4E38-A950-DDA1BB9B1325}" srcOrd="7" destOrd="0" presId="urn:microsoft.com/office/officeart/2005/8/layout/chevron1"/>
    <dgm:cxn modelId="{A2EC2D5E-D316-4D5E-9E96-C65DC31D9919}" type="presParOf" srcId="{BE5F7101-DB3B-4EF0-868B-7D0A45EF2C74}" destId="{4C02BFF1-1E77-4BAA-9420-B76A08F278F5}" srcOrd="8" destOrd="0" presId="urn:microsoft.com/office/officeart/2005/8/layout/chevron1"/>
    <dgm:cxn modelId="{7E0FE24C-07E3-4622-8214-4256F0890A5B}" type="presParOf" srcId="{BE5F7101-DB3B-4EF0-868B-7D0A45EF2C74}" destId="{53768287-D707-424E-A5BF-043C36EDA90C}" srcOrd="9" destOrd="0" presId="urn:microsoft.com/office/officeart/2005/8/layout/chevron1"/>
    <dgm:cxn modelId="{E4EAF12A-8F0D-4EFC-9487-EDC2443CFD40}" type="presParOf" srcId="{BE5F7101-DB3B-4EF0-868B-7D0A45EF2C74}" destId="{DD63CF92-1E76-4A9C-A394-D1B27EB1CBF5}" srcOrd="10" destOrd="0" presId="urn:microsoft.com/office/officeart/2005/8/layout/chevron1"/>
    <dgm:cxn modelId="{D076E214-5A90-4EA5-A8B4-C955C3E78F27}" type="presParOf" srcId="{BE5F7101-DB3B-4EF0-868B-7D0A45EF2C74}" destId="{CA50A769-A3B0-4DB9-9050-7FEDDBD86593}" srcOrd="11" destOrd="0" presId="urn:microsoft.com/office/officeart/2005/8/layout/chevron1"/>
    <dgm:cxn modelId="{E580F2F1-1851-47C5-BB2B-ACD98518CC64}" type="presParOf" srcId="{BE5F7101-DB3B-4EF0-868B-7D0A45EF2C74}" destId="{390A21A0-87EC-4F3C-8C81-2FA2EB1385D0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8C340-83C5-4723-8C71-223D3F5AE011}">
      <dsp:nvSpPr>
        <dsp:cNvPr id="0" name=""/>
        <dsp:cNvSpPr/>
      </dsp:nvSpPr>
      <dsp:spPr>
        <a:xfrm>
          <a:off x="1944" y="0"/>
          <a:ext cx="1907930" cy="40122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Blok 1</a:t>
          </a:r>
        </a:p>
      </dsp:txBody>
      <dsp:txXfrm>
        <a:off x="1944" y="0"/>
        <a:ext cx="1907930" cy="1203666"/>
      </dsp:txXfrm>
    </dsp:sp>
    <dsp:sp modelId="{B5680C48-A068-4C7D-9260-96B621519AF5}">
      <dsp:nvSpPr>
        <dsp:cNvPr id="0" name=""/>
        <dsp:cNvSpPr/>
      </dsp:nvSpPr>
      <dsp:spPr>
        <a:xfrm>
          <a:off x="192737" y="1204008"/>
          <a:ext cx="1526344" cy="788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Seznámení</a:t>
          </a:r>
        </a:p>
      </dsp:txBody>
      <dsp:txXfrm>
        <a:off x="215824" y="1227095"/>
        <a:ext cx="1480170" cy="742066"/>
      </dsp:txXfrm>
    </dsp:sp>
    <dsp:sp modelId="{A752B74E-5B3B-4629-BFE3-312A2F8465F1}">
      <dsp:nvSpPr>
        <dsp:cNvPr id="0" name=""/>
        <dsp:cNvSpPr/>
      </dsp:nvSpPr>
      <dsp:spPr>
        <a:xfrm>
          <a:off x="192737" y="2113517"/>
          <a:ext cx="1526344" cy="788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Zpětná vazba</a:t>
          </a:r>
        </a:p>
      </dsp:txBody>
      <dsp:txXfrm>
        <a:off x="215824" y="2136604"/>
        <a:ext cx="1480170" cy="742066"/>
      </dsp:txXfrm>
    </dsp:sp>
    <dsp:sp modelId="{701E8A2E-1DFD-46BC-BE08-91D8E347D8FA}">
      <dsp:nvSpPr>
        <dsp:cNvPr id="0" name=""/>
        <dsp:cNvSpPr/>
      </dsp:nvSpPr>
      <dsp:spPr>
        <a:xfrm>
          <a:off x="192737" y="3023025"/>
          <a:ext cx="1526344" cy="788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Intervenční logika</a:t>
          </a:r>
        </a:p>
      </dsp:txBody>
      <dsp:txXfrm>
        <a:off x="215824" y="3046112"/>
        <a:ext cx="1480170" cy="742066"/>
      </dsp:txXfrm>
    </dsp:sp>
    <dsp:sp modelId="{869D7773-EFD5-456A-B6EA-2140E98A1C3F}">
      <dsp:nvSpPr>
        <dsp:cNvPr id="0" name=""/>
        <dsp:cNvSpPr/>
      </dsp:nvSpPr>
      <dsp:spPr>
        <a:xfrm>
          <a:off x="2052969" y="0"/>
          <a:ext cx="1907930" cy="40122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Blok 2</a:t>
          </a:r>
        </a:p>
      </dsp:txBody>
      <dsp:txXfrm>
        <a:off x="2052969" y="0"/>
        <a:ext cx="1907930" cy="1203666"/>
      </dsp:txXfrm>
    </dsp:sp>
    <dsp:sp modelId="{4C7E1FD2-B399-454D-A344-133640F3A5C4}">
      <dsp:nvSpPr>
        <dsp:cNvPr id="0" name=""/>
        <dsp:cNvSpPr/>
      </dsp:nvSpPr>
      <dsp:spPr>
        <a:xfrm>
          <a:off x="2243762" y="1204841"/>
          <a:ext cx="1526344" cy="1209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Evaluační přístupy a otázky</a:t>
          </a:r>
        </a:p>
      </dsp:txBody>
      <dsp:txXfrm>
        <a:off x="2279194" y="1240273"/>
        <a:ext cx="1455480" cy="1138875"/>
      </dsp:txXfrm>
    </dsp:sp>
    <dsp:sp modelId="{89976EC5-7309-4803-935B-8A4AFBD9BC68}">
      <dsp:nvSpPr>
        <dsp:cNvPr id="0" name=""/>
        <dsp:cNvSpPr/>
      </dsp:nvSpPr>
      <dsp:spPr>
        <a:xfrm>
          <a:off x="2243762" y="2600694"/>
          <a:ext cx="1526344" cy="1209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Evaluační designy</a:t>
          </a:r>
        </a:p>
      </dsp:txBody>
      <dsp:txXfrm>
        <a:off x="2279194" y="2636126"/>
        <a:ext cx="1455480" cy="1138875"/>
      </dsp:txXfrm>
    </dsp:sp>
    <dsp:sp modelId="{B2EEB336-0576-41F5-9400-C36FD1C23A5E}">
      <dsp:nvSpPr>
        <dsp:cNvPr id="0" name=""/>
        <dsp:cNvSpPr/>
      </dsp:nvSpPr>
      <dsp:spPr>
        <a:xfrm>
          <a:off x="4103995" y="0"/>
          <a:ext cx="1907930" cy="40122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Blok 3</a:t>
          </a:r>
        </a:p>
      </dsp:txBody>
      <dsp:txXfrm>
        <a:off x="4103995" y="0"/>
        <a:ext cx="1907930" cy="1203666"/>
      </dsp:txXfrm>
    </dsp:sp>
    <dsp:sp modelId="{44D3F083-DD75-4EC2-B804-179B277FA47E}">
      <dsp:nvSpPr>
        <dsp:cNvPr id="0" name=""/>
        <dsp:cNvSpPr/>
      </dsp:nvSpPr>
      <dsp:spPr>
        <a:xfrm>
          <a:off x="4294788" y="1204841"/>
          <a:ext cx="1526344" cy="1209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Zdroje dat, vzorek</a:t>
          </a:r>
        </a:p>
      </dsp:txBody>
      <dsp:txXfrm>
        <a:off x="4330220" y="1240273"/>
        <a:ext cx="1455480" cy="1138875"/>
      </dsp:txXfrm>
    </dsp:sp>
    <dsp:sp modelId="{B635C958-7A47-42CA-A772-8E4D59A5B6F3}">
      <dsp:nvSpPr>
        <dsp:cNvPr id="0" name=""/>
        <dsp:cNvSpPr/>
      </dsp:nvSpPr>
      <dsp:spPr>
        <a:xfrm>
          <a:off x="4294788" y="2600694"/>
          <a:ext cx="1526344" cy="1209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Metody sběru a analýzy</a:t>
          </a:r>
        </a:p>
      </dsp:txBody>
      <dsp:txXfrm>
        <a:off x="4330220" y="2636126"/>
        <a:ext cx="1455480" cy="1138875"/>
      </dsp:txXfrm>
    </dsp:sp>
    <dsp:sp modelId="{4DA4FB37-6A03-421D-8C8F-4FB99460C883}">
      <dsp:nvSpPr>
        <dsp:cNvPr id="0" name=""/>
        <dsp:cNvSpPr/>
      </dsp:nvSpPr>
      <dsp:spPr>
        <a:xfrm>
          <a:off x="6155020" y="0"/>
          <a:ext cx="1907930" cy="40122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Blok 4</a:t>
          </a:r>
        </a:p>
      </dsp:txBody>
      <dsp:txXfrm>
        <a:off x="6155020" y="0"/>
        <a:ext cx="1907930" cy="1203666"/>
      </dsp:txXfrm>
    </dsp:sp>
    <dsp:sp modelId="{4791898A-FD84-471A-8118-96EB2B19634F}">
      <dsp:nvSpPr>
        <dsp:cNvPr id="0" name=""/>
        <dsp:cNvSpPr/>
      </dsp:nvSpPr>
      <dsp:spPr>
        <a:xfrm>
          <a:off x="6345813" y="1204841"/>
          <a:ext cx="1526344" cy="1209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Zadání / plán evaluace</a:t>
          </a:r>
        </a:p>
      </dsp:txBody>
      <dsp:txXfrm>
        <a:off x="6381245" y="1240273"/>
        <a:ext cx="1455480" cy="1138875"/>
      </dsp:txXfrm>
    </dsp:sp>
    <dsp:sp modelId="{78E493E7-0972-4BB9-A6FC-C81D5F7BB63A}">
      <dsp:nvSpPr>
        <dsp:cNvPr id="0" name=""/>
        <dsp:cNvSpPr/>
      </dsp:nvSpPr>
      <dsp:spPr>
        <a:xfrm>
          <a:off x="6345813" y="2600694"/>
          <a:ext cx="1526344" cy="1209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Praktické zkušenosti</a:t>
          </a:r>
        </a:p>
      </dsp:txBody>
      <dsp:txXfrm>
        <a:off x="6381245" y="2636126"/>
        <a:ext cx="1455480" cy="1138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47B1F-AA1B-4125-8003-A68550E6E3E5}">
      <dsp:nvSpPr>
        <dsp:cNvPr id="0" name=""/>
        <dsp:cNvSpPr/>
      </dsp:nvSpPr>
      <dsp:spPr>
        <a:xfrm>
          <a:off x="2039" y="158938"/>
          <a:ext cx="1814730" cy="725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Vstupy</a:t>
          </a:r>
        </a:p>
      </dsp:txBody>
      <dsp:txXfrm>
        <a:off x="364985" y="158938"/>
        <a:ext cx="1088838" cy="725892"/>
      </dsp:txXfrm>
    </dsp:sp>
    <dsp:sp modelId="{9E080F35-34FC-41F1-B908-2795478AE51D}">
      <dsp:nvSpPr>
        <dsp:cNvPr id="0" name=""/>
        <dsp:cNvSpPr/>
      </dsp:nvSpPr>
      <dsp:spPr>
        <a:xfrm>
          <a:off x="1635296" y="158938"/>
          <a:ext cx="1814730" cy="725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Aktivity</a:t>
          </a:r>
        </a:p>
      </dsp:txBody>
      <dsp:txXfrm>
        <a:off x="1998242" y="158938"/>
        <a:ext cx="1088838" cy="725892"/>
      </dsp:txXfrm>
    </dsp:sp>
    <dsp:sp modelId="{29C04D3C-9990-426A-BE87-17A5AF717ADA}">
      <dsp:nvSpPr>
        <dsp:cNvPr id="0" name=""/>
        <dsp:cNvSpPr/>
      </dsp:nvSpPr>
      <dsp:spPr>
        <a:xfrm>
          <a:off x="3268553" y="158938"/>
          <a:ext cx="1814730" cy="725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Výstupy</a:t>
          </a:r>
        </a:p>
      </dsp:txBody>
      <dsp:txXfrm>
        <a:off x="3631499" y="158938"/>
        <a:ext cx="1088838" cy="725892"/>
      </dsp:txXfrm>
    </dsp:sp>
    <dsp:sp modelId="{BB24DCC2-F6A2-4A06-825C-2FA3FA285D67}">
      <dsp:nvSpPr>
        <dsp:cNvPr id="0" name=""/>
        <dsp:cNvSpPr/>
      </dsp:nvSpPr>
      <dsp:spPr>
        <a:xfrm>
          <a:off x="4901811" y="158938"/>
          <a:ext cx="1814730" cy="725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Výsledky</a:t>
          </a:r>
        </a:p>
      </dsp:txBody>
      <dsp:txXfrm>
        <a:off x="5264757" y="158938"/>
        <a:ext cx="1088838" cy="725892"/>
      </dsp:txXfrm>
    </dsp:sp>
    <dsp:sp modelId="{4C02BFF1-1E77-4BAA-9420-B76A08F278F5}">
      <dsp:nvSpPr>
        <dsp:cNvPr id="0" name=""/>
        <dsp:cNvSpPr/>
      </dsp:nvSpPr>
      <dsp:spPr>
        <a:xfrm>
          <a:off x="6535068" y="158938"/>
          <a:ext cx="1814730" cy="7258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Dopady</a:t>
          </a:r>
        </a:p>
      </dsp:txBody>
      <dsp:txXfrm>
        <a:off x="6898014" y="158938"/>
        <a:ext cx="1088838" cy="725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47B1F-AA1B-4125-8003-A68550E6E3E5}">
      <dsp:nvSpPr>
        <dsp:cNvPr id="0" name=""/>
        <dsp:cNvSpPr/>
      </dsp:nvSpPr>
      <dsp:spPr>
        <a:xfrm>
          <a:off x="0" y="260889"/>
          <a:ext cx="1304974" cy="521989"/>
        </a:xfrm>
        <a:prstGeom prst="chevron">
          <a:avLst/>
        </a:prstGeom>
        <a:solidFill>
          <a:srgbClr val="00B05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Vstupy</a:t>
          </a:r>
        </a:p>
      </dsp:txBody>
      <dsp:txXfrm>
        <a:off x="260995" y="260889"/>
        <a:ext cx="782985" cy="521989"/>
      </dsp:txXfrm>
    </dsp:sp>
    <dsp:sp modelId="{9E080F35-34FC-41F1-B908-2795478AE51D}">
      <dsp:nvSpPr>
        <dsp:cNvPr id="0" name=""/>
        <dsp:cNvSpPr/>
      </dsp:nvSpPr>
      <dsp:spPr>
        <a:xfrm>
          <a:off x="1174477" y="260889"/>
          <a:ext cx="1304974" cy="521989"/>
        </a:xfrm>
        <a:prstGeom prst="chevron">
          <a:avLst/>
        </a:prstGeom>
        <a:solidFill>
          <a:srgbClr val="00B05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Aktivity</a:t>
          </a:r>
        </a:p>
      </dsp:txBody>
      <dsp:txXfrm>
        <a:off x="1435472" y="260889"/>
        <a:ext cx="782985" cy="521989"/>
      </dsp:txXfrm>
    </dsp:sp>
    <dsp:sp modelId="{29C04D3C-9990-426A-BE87-17A5AF717ADA}">
      <dsp:nvSpPr>
        <dsp:cNvPr id="0" name=""/>
        <dsp:cNvSpPr/>
      </dsp:nvSpPr>
      <dsp:spPr>
        <a:xfrm>
          <a:off x="2348954" y="260889"/>
          <a:ext cx="1304974" cy="521989"/>
        </a:xfrm>
        <a:prstGeom prst="chevron">
          <a:avLst/>
        </a:prstGeom>
        <a:solidFill>
          <a:srgbClr val="00B05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Znalost</a:t>
          </a:r>
        </a:p>
      </dsp:txBody>
      <dsp:txXfrm>
        <a:off x="2609949" y="260889"/>
        <a:ext cx="782985" cy="521989"/>
      </dsp:txXfrm>
    </dsp:sp>
    <dsp:sp modelId="{BB24DCC2-F6A2-4A06-825C-2FA3FA285D67}">
      <dsp:nvSpPr>
        <dsp:cNvPr id="0" name=""/>
        <dsp:cNvSpPr/>
      </dsp:nvSpPr>
      <dsp:spPr>
        <a:xfrm>
          <a:off x="3523431" y="260889"/>
          <a:ext cx="1304974" cy="521989"/>
        </a:xfrm>
        <a:prstGeom prst="chevron">
          <a:avLst/>
        </a:prstGeom>
        <a:solidFill>
          <a:srgbClr val="00B05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Postoj</a:t>
          </a:r>
        </a:p>
      </dsp:txBody>
      <dsp:txXfrm>
        <a:off x="3784426" y="260889"/>
        <a:ext cx="782985" cy="521989"/>
      </dsp:txXfrm>
    </dsp:sp>
    <dsp:sp modelId="{4C02BFF1-1E77-4BAA-9420-B76A08F278F5}">
      <dsp:nvSpPr>
        <dsp:cNvPr id="0" name=""/>
        <dsp:cNvSpPr/>
      </dsp:nvSpPr>
      <dsp:spPr>
        <a:xfrm>
          <a:off x="4697908" y="260889"/>
          <a:ext cx="1304974" cy="521989"/>
        </a:xfrm>
        <a:prstGeom prst="chevron">
          <a:avLst/>
        </a:prstGeom>
        <a:solidFill>
          <a:srgbClr val="00B05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Přístup</a:t>
          </a:r>
        </a:p>
      </dsp:txBody>
      <dsp:txXfrm>
        <a:off x="4958903" y="260889"/>
        <a:ext cx="782985" cy="521989"/>
      </dsp:txXfrm>
    </dsp:sp>
    <dsp:sp modelId="{DD63CF92-1E76-4A9C-A394-D1B27EB1CBF5}">
      <dsp:nvSpPr>
        <dsp:cNvPr id="0" name=""/>
        <dsp:cNvSpPr/>
      </dsp:nvSpPr>
      <dsp:spPr>
        <a:xfrm>
          <a:off x="5872386" y="260889"/>
          <a:ext cx="1304974" cy="521989"/>
        </a:xfrm>
        <a:prstGeom prst="chevron">
          <a:avLst/>
        </a:prstGeom>
        <a:solidFill>
          <a:srgbClr val="00B05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Chování</a:t>
          </a:r>
        </a:p>
      </dsp:txBody>
      <dsp:txXfrm>
        <a:off x="6133381" y="260889"/>
        <a:ext cx="782985" cy="521989"/>
      </dsp:txXfrm>
    </dsp:sp>
    <dsp:sp modelId="{390A21A0-87EC-4F3C-8C81-2FA2EB1385D0}">
      <dsp:nvSpPr>
        <dsp:cNvPr id="0" name=""/>
        <dsp:cNvSpPr/>
      </dsp:nvSpPr>
      <dsp:spPr>
        <a:xfrm>
          <a:off x="7046863" y="260889"/>
          <a:ext cx="1304974" cy="521989"/>
        </a:xfrm>
        <a:prstGeom prst="chevron">
          <a:avLst/>
        </a:prstGeom>
        <a:solidFill>
          <a:srgbClr val="00B05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Benefit</a:t>
          </a:r>
        </a:p>
      </dsp:txBody>
      <dsp:txXfrm>
        <a:off x="7307858" y="260889"/>
        <a:ext cx="782985" cy="521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583905" y="175345"/>
            <a:ext cx="2664296" cy="493315"/>
          </a:xfrm>
          <a:prstGeom prst="rect">
            <a:avLst/>
          </a:prstGeom>
        </p:spPr>
        <p:txBody>
          <a:bodyPr vert="horz" lIns="90754" tIns="45377" rIns="90754" bIns="45377" rtlCol="0" anchor="ctr" anchorCtr="0"/>
          <a:lstStyle>
            <a:lvl1pPr algn="r">
              <a:defRPr sz="1200"/>
            </a:lvl1pPr>
          </a:lstStyle>
          <a:p>
            <a:r>
              <a:rPr lang="cs-CZ" b="1" dirty="0"/>
              <a:t>Modul 1 „Úvod a Teorie změny“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451557" y="9371287"/>
            <a:ext cx="2664296" cy="350402"/>
          </a:xfrm>
          <a:prstGeom prst="rect">
            <a:avLst/>
          </a:prstGeom>
        </p:spPr>
        <p:txBody>
          <a:bodyPr vert="horz" lIns="90754" tIns="45377" rIns="90754" bIns="45377" rtlCol="0" anchor="ctr"/>
          <a:lstStyle>
            <a:lvl1pPr algn="l">
              <a:defRPr sz="1200"/>
            </a:lvl1pPr>
          </a:lstStyle>
          <a:p>
            <a:r>
              <a:rPr lang="cs-CZ" sz="1000" b="1" dirty="0"/>
              <a:t>Úvod do evaluací 2023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AA4EAF-B635-4864-99FA-D5CD16B7BE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5" y="9356526"/>
            <a:ext cx="2664296" cy="35067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736D6F63-A85D-442B-99A6-2EB94777FCA8}" type="slidenum">
              <a:rPr lang="cs-CZ" sz="1000" b="1" smtClean="0"/>
              <a:t>‹#›</a:t>
            </a:fld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42092413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5406C4C0-89B0-4B76-A8CB-C799D7F056EF}" type="datetimeFigureOut">
              <a:rPr lang="cs-CZ" smtClean="0"/>
              <a:pPr/>
              <a:t>27.11.2023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DEDD7BDB-743A-4784-9715-2FA3CE9F46C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904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7BDB-743A-4784-9715-2FA3CE9F46C6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31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C259A-D70C-486D-86BD-E0CED0F669F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19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7BDB-743A-4784-9715-2FA3CE9F46C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3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7BDB-743A-4784-9715-2FA3CE9F46C6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914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73837" cy="36988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D7BDB-743A-4784-9715-2FA3CE9F46C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906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>
            <a:extLst>
              <a:ext uri="{FF2B5EF4-FFF2-40B4-BE49-F238E27FC236}">
                <a16:creationId xmlns:a16="http://schemas.microsoft.com/office/drawing/2014/main" id="{9A7972BB-2811-3051-48A8-C1918D82ED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CE68317-F360-4DC2-89B4-B6AF070642B4}" type="slidenum">
              <a:rPr lang="cs-CZ" altLang="cs-CZ" sz="1200" b="0" smtClean="0">
                <a:solidFill>
                  <a:srgbClr val="000000"/>
                </a:solidFill>
              </a:rPr>
              <a:pPr/>
              <a:t>8</a:t>
            </a:fld>
            <a:endParaRPr lang="cs-CZ" altLang="cs-CZ" sz="1200" b="0">
              <a:solidFill>
                <a:srgbClr val="000000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7526CF4-5641-DC36-F8BC-9EE19AE261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4CE5F63-8DE5-F510-F3CE-7B18FC78C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>
            <a:extLst>
              <a:ext uri="{FF2B5EF4-FFF2-40B4-BE49-F238E27FC236}">
                <a16:creationId xmlns:a16="http://schemas.microsoft.com/office/drawing/2014/main" id="{9A7972BB-2811-3051-48A8-C1918D82ED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CE68317-F360-4DC2-89B4-B6AF070642B4}" type="slidenum">
              <a:rPr lang="cs-CZ" altLang="cs-CZ" sz="1200" b="0" smtClean="0">
                <a:solidFill>
                  <a:srgbClr val="000000"/>
                </a:solidFill>
              </a:rPr>
              <a:pPr/>
              <a:t>9</a:t>
            </a:fld>
            <a:endParaRPr lang="cs-CZ" altLang="cs-CZ" sz="1200" b="0">
              <a:solidFill>
                <a:srgbClr val="000000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7526CF4-5641-DC36-F8BC-9EE19AE261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4CE5F63-8DE5-F510-F3CE-7B18FC78C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62261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7BDB-743A-4784-9715-2FA3CE9F46C6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879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AFD2A9-CC42-456C-B56C-B8315380E8F1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472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7BDB-743A-4784-9715-2FA3CE9F46C6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03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0921" y="1712894"/>
            <a:ext cx="10038080" cy="1848036"/>
          </a:xfrm>
        </p:spPr>
        <p:txBody>
          <a:bodyPr>
            <a:noAutofit/>
          </a:bodyPr>
          <a:lstStyle>
            <a:lvl1pPr algn="ctr">
              <a:defRPr sz="6000">
                <a:solidFill>
                  <a:srgbClr val="376092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8829" y="4473116"/>
            <a:ext cx="10053410" cy="9906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  <a:endParaRPr lang="en-US" dirty="0"/>
          </a:p>
        </p:txBody>
      </p:sp>
      <p:cxnSp>
        <p:nvCxnSpPr>
          <p:cNvPr id="5" name="Přímá spojnice 4"/>
          <p:cNvCxnSpPr/>
          <p:nvPr userDrawn="1"/>
        </p:nvCxnSpPr>
        <p:spPr>
          <a:xfrm>
            <a:off x="1068829" y="3825044"/>
            <a:ext cx="10053410" cy="0"/>
          </a:xfrm>
          <a:prstGeom prst="line">
            <a:avLst/>
          </a:prstGeom>
          <a:ln w="38100">
            <a:solidFill>
              <a:srgbClr val="376092"/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3199" y="476672"/>
            <a:ext cx="2905309" cy="864000"/>
          </a:xfrm>
          <a:prstGeom prst="rect">
            <a:avLst/>
          </a:prstGeom>
          <a:noFill/>
        </p:spPr>
      </p:pic>
      <p:pic>
        <p:nvPicPr>
          <p:cNvPr id="7" name="Obrázek 3" descr="logo_N01_F01-1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95469" y="620688"/>
            <a:ext cx="2172239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53" y="1160748"/>
            <a:ext cx="11135783" cy="43924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51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53" y="1160748"/>
            <a:ext cx="11135783" cy="43924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04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28E1AF6E-60D0-41E7-B75A-8BE4B8A6B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5634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53" y="980728"/>
            <a:ext cx="11135782" cy="457250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79379" y="332656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340768"/>
            <a:ext cx="5472608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353860"/>
            <a:ext cx="5212837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27384" y="260648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75390" y="188640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949" y="1268760"/>
            <a:ext cx="7244178" cy="4824536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2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403" y="1268760"/>
            <a:ext cx="3564876" cy="489654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655887" y="3172704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71400" y="224644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392" y="1232756"/>
            <a:ext cx="11155680" cy="4896544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75390" y="296652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5390" y="1160748"/>
            <a:ext cx="11135782" cy="4536504"/>
          </a:xfrm>
        </p:spPr>
        <p:txBody>
          <a:bodyPr vert="eaVert" anchor="t" anchorCtr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75390" y="224644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477934" y="6602419"/>
            <a:ext cx="6096000" cy="1793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15000"/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7843" y="872716"/>
            <a:ext cx="11134160" cy="684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217" y="1556792"/>
            <a:ext cx="11135782" cy="40684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579" y="6309326"/>
            <a:ext cx="7304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rgbClr val="404040"/>
                </a:solidFill>
                <a:latin typeface="+mj-lt"/>
              </a:defRPr>
            </a:lvl1pPr>
          </a:lstStyle>
          <a:p>
            <a:fld id="{3913577B-3826-4951-8650-B862D878984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Rectangle 7"/>
          <p:cNvSpPr/>
          <p:nvPr userDrawn="1"/>
        </p:nvSpPr>
        <p:spPr>
          <a:xfrm>
            <a:off x="1" y="-11482"/>
            <a:ext cx="12213204" cy="272130"/>
          </a:xfrm>
          <a:prstGeom prst="rect">
            <a:avLst/>
          </a:prstGeom>
          <a:solidFill>
            <a:srgbClr val="376092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50800" prst="softRound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4" name="Přímá spojnice 13"/>
          <p:cNvCxnSpPr/>
          <p:nvPr userDrawn="1"/>
        </p:nvCxnSpPr>
        <p:spPr bwMode="auto">
          <a:xfrm>
            <a:off x="0" y="332656"/>
            <a:ext cx="121920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889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metal">
            <a:bevelT w="152400" h="50800" prst="softRound"/>
            <a:bevelB prst="angle"/>
          </a:sp3d>
        </p:spPr>
      </p:cxnSp>
      <p:sp>
        <p:nvSpPr>
          <p:cNvPr id="4" name="Obdélník 3"/>
          <p:cNvSpPr/>
          <p:nvPr userDrawn="1"/>
        </p:nvSpPr>
        <p:spPr>
          <a:xfrm>
            <a:off x="1" y="-11482"/>
            <a:ext cx="12213204" cy="740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2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81" r:id="rId9"/>
    <p:sldLayoutId id="2147484082" r:id="rId10"/>
    <p:sldLayoutId id="2147484083" r:id="rId11"/>
    <p:sldLayoutId id="2147484084" r:id="rId12"/>
  </p:sldLayoutIdLst>
  <p:hf hdr="0" ftr="0" dt="0"/>
  <p:txStyles>
    <p:titleStyle>
      <a:lvl1pPr algn="l" defTabSz="914423" rtl="0" eaLnBrk="1" latinLnBrk="0" hangingPunct="1"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7" indent="-274327" algn="l" defTabSz="914423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75" indent="-274327" algn="l" defTabSz="914423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701" indent="-228606" algn="l" defTabSz="914423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28" indent="-228606" algn="l" defTabSz="914423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34" indent="-228606" algn="l" defTabSz="914423" rtl="0" eaLnBrk="1" latinLnBrk="0" hangingPunct="1">
        <a:spcBef>
          <a:spcPct val="20000"/>
        </a:spcBef>
        <a:buClr>
          <a:srgbClr val="336699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61" indent="-228606" algn="l" defTabSz="91442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2000" indent="-228606" algn="l" defTabSz="91442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615" indent="-228606" algn="l" defTabSz="91442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942" indent="-228606" algn="l" defTabSz="91442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Diakonie%20logframe.docx" TargetMode="External"/><Relationship Id="rId2" Type="http://schemas.openxmlformats.org/officeDocument/2006/relationships/hyperlink" Target="DECCB%20-%20Resilient%20municipality%20logical%20framework.pdf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bikoncentrum.cz/wp-content/uploads/2021/01/Shrnuti-evaluace_online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rubikoncentrum.cz/wp-content/uploads/2021/01/Shrnuti-evaluace_online.pdf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btassociates.com/sites/default/files/files/insights/white-papers/2023/visualizing-program-theory.pdf?utm_campaign=we%E2%80%99re_excited_to_release_&amp;utm_content=1682459230&amp;utm_medium=linkedin&amp;utm_source=Abt+Associates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oryofchange.org/wp-content/uploads/toco_library/pdf/ToCFacilitatorSourcebook.pdf" TargetMode="External"/><Relationship Id="rId3" Type="http://schemas.openxmlformats.org/officeDocument/2006/relationships/hyperlink" Target="http://www.actknowledge.org/resources/documents/James_ToC.pdf" TargetMode="External"/><Relationship Id="rId7" Type="http://schemas.openxmlformats.org/officeDocument/2006/relationships/hyperlink" Target="TAPLIN,%20Dana%20H.%20a%20Hel&#233;ne%20CLARK,%202012.%20Theory%20of%20Change%20Basics&#8239;:%20A%20Primer%20on%20Theory%20of%20Change%20%5bonline%5d.%20New%20York:%20ActKnowledge.%20Dostupn&#233;%20z:%20https:/www.theoryofchange.org/wp-content/uploads/toco_library/pdf/ToCBasics.pdf" TargetMode="External"/><Relationship Id="rId2" Type="http://schemas.openxmlformats.org/officeDocument/2006/relationships/hyperlink" Target="https://www.youtube.com/watch?v=BJDN0cpxJv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zRre_gB6A4&amp;t=132s" TargetMode="External"/><Relationship Id="rId5" Type="http://schemas.openxmlformats.org/officeDocument/2006/relationships/hyperlink" Target="https://www.youtube.com/watch?v=wUiKdwgJpD8" TargetMode="External"/><Relationship Id="rId4" Type="http://schemas.openxmlformats.org/officeDocument/2006/relationships/hyperlink" Target="http://toco.actknowledge.org/aboutus.php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43572" y="1616968"/>
            <a:ext cx="7528560" cy="1848036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Úvod do evaluací</a:t>
            </a:r>
            <a:endParaRPr lang="cs-CZ" b="1" dirty="0">
              <a:solidFill>
                <a:srgbClr val="40404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16996" y="4365104"/>
            <a:ext cx="7558842" cy="140415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3200" b="1" dirty="0">
                <a:solidFill>
                  <a:srgbClr val="0066CC"/>
                </a:solidFill>
                <a:cs typeface="Calibri" panose="020F0502020204030204" pitchFamily="34" charset="0"/>
              </a:rPr>
              <a:t>Vladimír </a:t>
            </a:r>
            <a:r>
              <a:rPr lang="cs-CZ" sz="3200" b="1" dirty="0" err="1">
                <a:solidFill>
                  <a:srgbClr val="0066CC"/>
                </a:solidFill>
                <a:cs typeface="Calibri" panose="020F0502020204030204" pitchFamily="34" charset="0"/>
              </a:rPr>
              <a:t>Kváča</a:t>
            </a:r>
            <a:r>
              <a:rPr lang="cs-CZ" sz="3200" b="1" dirty="0">
                <a:solidFill>
                  <a:srgbClr val="0066CC"/>
                </a:solidFill>
                <a:cs typeface="Calibri" panose="020F0502020204030204" pitchFamily="34" charset="0"/>
              </a:rPr>
              <a:t>, Daniel Svoboda</a:t>
            </a:r>
          </a:p>
        </p:txBody>
      </p:sp>
      <p:sp>
        <p:nvSpPr>
          <p:cNvPr id="4" name="Obdélník 8"/>
          <p:cNvSpPr>
            <a:spLocks noChangeArrowheads="1"/>
          </p:cNvSpPr>
          <p:nvPr/>
        </p:nvSpPr>
        <p:spPr bwMode="auto">
          <a:xfrm>
            <a:off x="1523492" y="584127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Česká evaluační společnost, </a:t>
            </a:r>
            <a:r>
              <a:rPr lang="cs-CZ" b="1" dirty="0" err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z.s</a:t>
            </a:r>
            <a:r>
              <a:rPr lang="cs-CZ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cs-CZ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Máchova 469/23, 120 00 Praha 2, e-mail: ces@czecheval.cz, https://czecheval.cz/</a:t>
            </a:r>
          </a:p>
        </p:txBody>
      </p:sp>
    </p:spTree>
    <p:extLst>
      <p:ext uri="{BB962C8B-B14F-4D97-AF65-F5344CB8AC3E}">
        <p14:creationId xmlns:p14="http://schemas.microsoft.com/office/powerpoint/2010/main" val="293140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25762" y="404668"/>
            <a:ext cx="7808390" cy="494185"/>
          </a:xfrm>
        </p:spPr>
        <p:txBody>
          <a:bodyPr/>
          <a:lstStyle/>
          <a:p>
            <a:r>
              <a:rPr lang="cs-CZ" sz="3200" b="1" dirty="0"/>
              <a:t>Struktura projektu / Monitoring a evaluace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F1A3C3-B2AE-9E9B-1192-44DC19365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8543" y="1484784"/>
            <a:ext cx="4129906" cy="43386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81000" indent="-381000"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40000"/>
              </a:spcBef>
              <a:buClr>
                <a:srgbClr val="FF0000"/>
              </a:buClr>
              <a:buFont typeface="Wingdings" panose="05000000000000000000" pitchFamily="2" charset="2"/>
              <a:buChar char="ï"/>
              <a:defRPr/>
            </a:pPr>
            <a:r>
              <a:rPr kumimoji="1" lang="en-US" altLang="cs-CZ" sz="2000" dirty="0">
                <a:solidFill>
                  <a:srgbClr val="D6009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of impacts</a:t>
            </a:r>
          </a:p>
          <a:p>
            <a:pPr>
              <a:spcBef>
                <a:spcPts val="3600"/>
              </a:spcBef>
              <a:buClr>
                <a:srgbClr val="FF0000"/>
              </a:buClr>
              <a:buFont typeface="Wingdings" panose="05000000000000000000" pitchFamily="2" charset="2"/>
              <a:buChar char="ï"/>
              <a:defRPr/>
            </a:pPr>
            <a:r>
              <a:rPr kumimoji="1" lang="en-US" altLang="cs-CZ" sz="2000" dirty="0">
                <a:solidFill>
                  <a:srgbClr val="D6009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 harvesting</a:t>
            </a:r>
          </a:p>
          <a:p>
            <a:pPr>
              <a:spcBef>
                <a:spcPts val="3600"/>
              </a:spcBef>
              <a:buClr>
                <a:srgbClr val="FF0000"/>
              </a:buClr>
              <a:buFont typeface="Wingdings" panose="05000000000000000000" pitchFamily="2" charset="2"/>
              <a:buChar char="ï"/>
              <a:defRPr/>
            </a:pPr>
            <a:r>
              <a:rPr kumimoji="1" lang="en-US" altLang="cs-CZ" sz="2000" dirty="0">
                <a:solidFill>
                  <a:srgbClr val="D6009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 of processes</a:t>
            </a:r>
          </a:p>
          <a:p>
            <a:pPr marL="0" indent="0">
              <a:spcBef>
                <a:spcPct val="40000"/>
              </a:spcBef>
              <a:buClr>
                <a:srgbClr val="FF0000"/>
              </a:buClr>
              <a:defRPr/>
            </a:pPr>
            <a:endParaRPr kumimoji="1" lang="en-US" altLang="cs-CZ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40000"/>
              </a:spcBef>
              <a:buClr>
                <a:srgbClr val="FF0000"/>
              </a:buClr>
              <a:buFont typeface="Wingdings" panose="05000000000000000000" pitchFamily="2" charset="2"/>
              <a:buChar char="ï"/>
              <a:defRPr/>
            </a:pPr>
            <a:r>
              <a:rPr kumimoji="1" lang="en-US" altLang="cs-CZ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review</a:t>
            </a:r>
          </a:p>
          <a:p>
            <a:pPr>
              <a:spcBef>
                <a:spcPts val="3300"/>
              </a:spcBef>
              <a:buClr>
                <a:srgbClr val="FF0000"/>
              </a:buClr>
              <a:buFont typeface="Wingdings" panose="05000000000000000000" pitchFamily="2" charset="2"/>
              <a:buChar char="ï"/>
              <a:defRPr/>
            </a:pPr>
            <a:r>
              <a:rPr kumimoji="1" lang="en-US" altLang="cs-CZ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</a:t>
            </a:r>
          </a:p>
          <a:p>
            <a:pPr>
              <a:spcBef>
                <a:spcPts val="3300"/>
              </a:spcBef>
              <a:buClr>
                <a:srgbClr val="FF0000"/>
              </a:buClr>
              <a:buFont typeface="Wingdings" panose="05000000000000000000" pitchFamily="2" charset="2"/>
              <a:buChar char="ï"/>
              <a:defRPr/>
            </a:pPr>
            <a:r>
              <a:rPr kumimoji="1" lang="en-US" altLang="cs-CZ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management (&amp; audit)</a:t>
            </a:r>
            <a:endParaRPr kumimoji="1" lang="en-US" alt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Skupina 1">
            <a:extLst>
              <a:ext uri="{FF2B5EF4-FFF2-40B4-BE49-F238E27FC236}">
                <a16:creationId xmlns:a16="http://schemas.microsoft.com/office/drawing/2014/main" id="{389D2EAA-9D1E-F08C-95EC-3E442A993A28}"/>
              </a:ext>
            </a:extLst>
          </p:cNvPr>
          <p:cNvGrpSpPr>
            <a:grpSpLocks/>
          </p:cNvGrpSpPr>
          <p:nvPr/>
        </p:nvGrpSpPr>
        <p:grpSpPr bwMode="auto">
          <a:xfrm>
            <a:off x="2406997" y="1392714"/>
            <a:ext cx="2766047" cy="4525963"/>
            <a:chOff x="957912" y="1535621"/>
            <a:chExt cx="2766047" cy="4525962"/>
          </a:xfrm>
        </p:grpSpPr>
        <p:grpSp>
          <p:nvGrpSpPr>
            <p:cNvPr id="11" name="Group 22">
              <a:extLst>
                <a:ext uri="{FF2B5EF4-FFF2-40B4-BE49-F238E27FC236}">
                  <a16:creationId xmlns:a16="http://schemas.microsoft.com/office/drawing/2014/main" id="{0E7AD4B8-D321-AC4B-BC65-41B562CD7D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7912" y="3793046"/>
              <a:ext cx="2766046" cy="2268537"/>
              <a:chOff x="3171" y="2348"/>
              <a:chExt cx="1984" cy="1429"/>
            </a:xfrm>
          </p:grpSpPr>
          <p:sp>
            <p:nvSpPr>
              <p:cNvPr id="21" name="Rectangle 18">
                <a:extLst>
                  <a:ext uri="{FF2B5EF4-FFF2-40B4-BE49-F238E27FC236}">
                    <a16:creationId xmlns:a16="http://schemas.microsoft.com/office/drawing/2014/main" id="{10E9B397-CFDE-5F79-F1EC-7667365CA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1" y="2348"/>
                <a:ext cx="1524" cy="1429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Font typeface="Monotype Sorts" pitchFamily="2" charset="2"/>
                  <a:buChar char="§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50000"/>
                  <a:buFont typeface="Monotype Sorts" pitchFamily="2" charset="2"/>
                  <a:buChar char="l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r">
                  <a:buClrTx/>
                  <a:buFontTx/>
                  <a:buChar char="•"/>
                  <a:defRPr/>
                </a:pPr>
                <a:endParaRPr kumimoji="0" lang="cs-CZ" altLang="cs-CZ" sz="9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Text Box 20">
                <a:extLst>
                  <a:ext uri="{FF2B5EF4-FFF2-40B4-BE49-F238E27FC236}">
                    <a16:creationId xmlns:a16="http://schemas.microsoft.com/office/drawing/2014/main" id="{AE5DA8F1-2A27-1660-9876-B7F939907F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2739" y="2921"/>
                <a:ext cx="1152" cy="2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b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Font typeface="Monotype Sorts" pitchFamily="2" charset="2"/>
                  <a:buChar char="§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50000"/>
                  <a:buFont typeface="Monotype Sorts" pitchFamily="2" charset="2"/>
                  <a:buChar char="l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FontTx/>
                  <a:buNone/>
                  <a:defRPr/>
                </a:pPr>
                <a:r>
                  <a:rPr lang="cs-CZ" altLang="cs-CZ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PROJECT</a:t>
                </a:r>
                <a:endParaRPr lang="en-GB" altLang="cs-CZ" sz="20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up 23">
              <a:extLst>
                <a:ext uri="{FF2B5EF4-FFF2-40B4-BE49-F238E27FC236}">
                  <a16:creationId xmlns:a16="http://schemas.microsoft.com/office/drawing/2014/main" id="{1E457099-1F74-9CF8-0D67-A5E42BEDA5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6471" y="1535621"/>
              <a:ext cx="2757488" cy="2109787"/>
              <a:chOff x="3412" y="1071"/>
              <a:chExt cx="1737" cy="1329"/>
            </a:xfrm>
          </p:grpSpPr>
          <p:sp>
            <p:nvSpPr>
              <p:cNvPr id="19" name="Rectangle 19">
                <a:extLst>
                  <a:ext uri="{FF2B5EF4-FFF2-40B4-BE49-F238E27FC236}">
                    <a16:creationId xmlns:a16="http://schemas.microsoft.com/office/drawing/2014/main" id="{1C089B65-345E-BC18-DEBF-33C83F2B2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1" y="1071"/>
                <a:ext cx="1338" cy="1329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Font typeface="Monotype Sorts" pitchFamily="2" charset="2"/>
                  <a:buChar char="§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50000"/>
                  <a:buFont typeface="Monotype Sorts" pitchFamily="2" charset="2"/>
                  <a:buChar char="l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r">
                  <a:buClrTx/>
                  <a:buFontTx/>
                  <a:buChar char="•"/>
                  <a:defRPr/>
                </a:pPr>
                <a:endParaRPr kumimoji="0" lang="cs-CZ" altLang="cs-CZ" sz="9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 Box 21">
                <a:extLst>
                  <a:ext uri="{FF2B5EF4-FFF2-40B4-BE49-F238E27FC236}">
                    <a16:creationId xmlns:a16="http://schemas.microsoft.com/office/drawing/2014/main" id="{07AE70A4-EF7D-2D5F-0BFE-976A82E29B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010" y="1609"/>
                <a:ext cx="1056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b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Font typeface="Monotype Sorts" pitchFamily="2" charset="2"/>
                  <a:buChar char="§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50000"/>
                  <a:buFont typeface="Monotype Sorts" pitchFamily="2" charset="2"/>
                  <a:buChar char="l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FontTx/>
                  <a:buNone/>
                  <a:defRPr/>
                </a:pPr>
                <a:r>
                  <a:rPr lang="cs-CZ" altLang="cs-CZ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SUCCESS</a:t>
                </a:r>
                <a:endParaRPr lang="en-US" altLang="cs-CZ" sz="20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" name="AutoShape 15">
              <a:extLst>
                <a:ext uri="{FF2B5EF4-FFF2-40B4-BE49-F238E27FC236}">
                  <a16:creationId xmlns:a16="http://schemas.microsoft.com/office/drawing/2014/main" id="{31F8BB0E-CD1E-1B19-D4CC-D7EB0BBA82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945" y="3931158"/>
              <a:ext cx="1670050" cy="576262"/>
            </a:xfrm>
            <a:prstGeom prst="upArrowCallout">
              <a:avLst>
                <a:gd name="adj1" fmla="val 13793"/>
                <a:gd name="adj2" fmla="val 44853"/>
                <a:gd name="adj3" fmla="val 13634"/>
                <a:gd name="adj4" fmla="val 66667"/>
              </a:avLst>
            </a:prstGeom>
            <a:noFill/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kumimoji="0" lang="en-US" altLang="cs-CZ" sz="1800" b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Outputs</a:t>
              </a:r>
              <a:endParaRPr kumimoji="0" lang="cs-CZ" altLang="cs-CZ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15">
              <a:extLst>
                <a:ext uri="{FF2B5EF4-FFF2-40B4-BE49-F238E27FC236}">
                  <a16:creationId xmlns:a16="http://schemas.microsoft.com/office/drawing/2014/main" id="{48156B63-FE45-F1E9-10A8-084681C7B4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945" y="4634420"/>
              <a:ext cx="1670050" cy="576263"/>
            </a:xfrm>
            <a:prstGeom prst="upArrowCallout">
              <a:avLst>
                <a:gd name="adj1" fmla="val 13793"/>
                <a:gd name="adj2" fmla="val 44853"/>
                <a:gd name="adj3" fmla="val 13634"/>
                <a:gd name="adj4" fmla="val 66667"/>
              </a:avLst>
            </a:prstGeom>
            <a:noFill/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kumimoji="0" lang="en-US" altLang="cs-CZ" sz="1800" b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Activities</a:t>
              </a:r>
              <a:endParaRPr kumimoji="0" lang="cs-CZ" altLang="cs-CZ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D19C51A1-836A-B62F-076C-900FC1663B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945" y="5337683"/>
              <a:ext cx="1670050" cy="576262"/>
            </a:xfrm>
            <a:prstGeom prst="upArrowCallout">
              <a:avLst>
                <a:gd name="adj1" fmla="val 13793"/>
                <a:gd name="adj2" fmla="val 44853"/>
                <a:gd name="adj3" fmla="val 13634"/>
                <a:gd name="adj4" fmla="val 66667"/>
              </a:avLst>
            </a:prstGeom>
            <a:noFill/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kumimoji="0" lang="en-US" altLang="cs-CZ" sz="1800" b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Inputs</a:t>
              </a:r>
              <a:endParaRPr kumimoji="0" lang="cs-CZ" altLang="cs-CZ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3C1F602E-5173-A7C0-DB96-0128642F57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945" y="1683259"/>
              <a:ext cx="1670050" cy="403225"/>
            </a:xfrm>
            <a:prstGeom prst="rect">
              <a:avLst/>
            </a:prstGeom>
            <a:noFill/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lIns="18000" tIns="0" rIns="18000" bIns="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kumimoji="0" lang="en-US" altLang="cs-CZ" sz="1800" b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Goal (impact)</a:t>
              </a:r>
              <a:endParaRPr kumimoji="0" lang="cs-CZ" alt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AutoShape 15">
              <a:extLst>
                <a:ext uri="{FF2B5EF4-FFF2-40B4-BE49-F238E27FC236}">
                  <a16:creationId xmlns:a16="http://schemas.microsoft.com/office/drawing/2014/main" id="{3E76DCF5-2A1C-34BE-58CB-5896DFB0141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945" y="2213484"/>
              <a:ext cx="1670050" cy="576262"/>
            </a:xfrm>
            <a:prstGeom prst="upArrowCallout">
              <a:avLst>
                <a:gd name="adj1" fmla="val 13793"/>
                <a:gd name="adj2" fmla="val 44853"/>
                <a:gd name="adj3" fmla="val 13634"/>
                <a:gd name="adj4" fmla="val 66667"/>
              </a:avLst>
            </a:prstGeom>
            <a:noFill/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kumimoji="0" lang="en-US" altLang="cs-CZ" sz="1800" b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Outcomes</a:t>
              </a:r>
              <a:endParaRPr kumimoji="0" lang="cs-CZ" altLang="cs-CZ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AutoShape 15">
              <a:extLst>
                <a:ext uri="{FF2B5EF4-FFF2-40B4-BE49-F238E27FC236}">
                  <a16:creationId xmlns:a16="http://schemas.microsoft.com/office/drawing/2014/main" id="{756D6622-B4F6-43D2-DB5A-23C001646C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945" y="2916746"/>
              <a:ext cx="1670050" cy="576263"/>
            </a:xfrm>
            <a:prstGeom prst="upArrowCallout">
              <a:avLst>
                <a:gd name="adj1" fmla="val 13793"/>
                <a:gd name="adj2" fmla="val 44853"/>
                <a:gd name="adj3" fmla="val 13634"/>
                <a:gd name="adj4" fmla="val 66667"/>
              </a:avLst>
            </a:prstGeom>
            <a:noFill/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tIns="0" bIns="0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r>
                <a:rPr kumimoji="0" lang="en-US" altLang="cs-CZ" sz="1800" b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Effects</a:t>
              </a:r>
              <a:endParaRPr kumimoji="0" lang="cs-CZ" altLang="cs-CZ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81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rev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2207568" y="728700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Logický model – Otázky pro účastníky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2279576" y="1880828"/>
            <a:ext cx="7812285" cy="35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ct val="600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Kdo z vás využívá matici logického rámce?</a:t>
            </a:r>
          </a:p>
          <a:p>
            <a:pPr marL="720725" lvl="1" indent="-277813">
              <a:spcBef>
                <a:spcPct val="300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čem vám pomáhá?</a:t>
            </a:r>
          </a:p>
          <a:p>
            <a:pPr marL="263525" indent="-263525">
              <a:spcBef>
                <a:spcPct val="600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Kdo z vás využívá teorii změny?</a:t>
            </a:r>
          </a:p>
          <a:p>
            <a:pPr marL="720725" lvl="1" indent="-277813">
              <a:spcBef>
                <a:spcPct val="300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čem vám pomáhá?</a:t>
            </a:r>
          </a:p>
          <a:p>
            <a:pPr marL="720725" lvl="1" indent="-277813">
              <a:spcBef>
                <a:spcPct val="300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čem vidíte hlavní rozdíly oproti logickému rámci?</a:t>
            </a:r>
          </a:p>
          <a:p>
            <a:pPr marL="263525" indent="-263525">
              <a:spcBef>
                <a:spcPct val="600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je podle vás důvodem, že prakticky všechny evaluace musí revidovat logický model hodnocené intervence?</a:t>
            </a:r>
          </a:p>
        </p:txBody>
      </p:sp>
      <p:sp>
        <p:nvSpPr>
          <p:cNvPr id="2" name="Zástupný symbol pro číslo snímku 2">
            <a:extLst>
              <a:ext uri="{FF2B5EF4-FFF2-40B4-BE49-F238E27FC236}">
                <a16:creationId xmlns:a16="http://schemas.microsoft.com/office/drawing/2014/main" id="{94F50232-9614-EE9E-E1CB-C11662EF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920432" y="620688"/>
            <a:ext cx="8064000" cy="4464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Otázky pro účastníky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cs-CZ" sz="2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Můžete navrhnout </a:t>
            </a:r>
            <a:r>
              <a:rPr lang="cs-CZ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intervenci (projekt, program, politiku, službu…),</a:t>
            </a:r>
            <a:r>
              <a:rPr lang="cs-CZ" sz="2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která se má evaluovat?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Víte, jak má hodnocená intervence fungovat?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nevíte a </a:t>
            </a:r>
            <a:r>
              <a:rPr lang="cs-CZ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potřebujete vědět o této intervenci?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Proč to potřebujete vědět?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Kdy to potřebujete vědět?</a:t>
            </a:r>
            <a:endParaRPr lang="cs-CZ" sz="26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číslo snímku 2">
            <a:extLst>
              <a:ext uri="{FF2B5EF4-FFF2-40B4-BE49-F238E27FC236}">
                <a16:creationId xmlns:a16="http://schemas.microsoft.com/office/drawing/2014/main" id="{348E7B74-019F-3EB5-9C5B-E35DC9BA339A}"/>
              </a:ext>
            </a:extLst>
          </p:cNvPr>
          <p:cNvSpPr txBox="1">
            <a:spLocks/>
          </p:cNvSpPr>
          <p:nvPr/>
        </p:nvSpPr>
        <p:spPr>
          <a:xfrm>
            <a:off x="11280579" y="6309326"/>
            <a:ext cx="730411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13577B-3826-4951-8650-B862D878984C}" type="slidenum">
              <a:rPr lang="cs-CZ" sz="1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/>
              <a:t>12</a:t>
            </a:fld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2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/>
          </p:cNvSpPr>
          <p:nvPr/>
        </p:nvSpPr>
        <p:spPr bwMode="auto">
          <a:xfrm>
            <a:off x="1991544" y="417471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Logický model – Konkrétní příklad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1993920" y="1196752"/>
            <a:ext cx="79928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60000"/>
              </a:spcBef>
              <a:buClr>
                <a:srgbClr val="336699"/>
              </a:buClr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Preparedness for natural disasters and community resilience</a:t>
            </a: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336462C-E1C3-46E4-57D5-DCD6FA24510C}"/>
              </a:ext>
            </a:extLst>
          </p:cNvPr>
          <p:cNvSpPr>
            <a:spLocks/>
          </p:cNvSpPr>
          <p:nvPr/>
        </p:nvSpPr>
        <p:spPr bwMode="auto">
          <a:xfrm>
            <a:off x="1695449" y="1880828"/>
            <a:ext cx="9073007" cy="446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buClr>
                <a:srgbClr val="336699"/>
              </a:buClr>
            </a:pP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B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Komentovaný logický model</a:t>
            </a:r>
            <a:endParaRPr lang="cs-CZ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buClr>
                <a:srgbClr val="336699"/>
              </a:buClr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 → Results (outputs):</a:t>
            </a:r>
          </a:p>
          <a:p>
            <a:pPr>
              <a:spcBef>
                <a:spcPts val="300"/>
              </a:spcBef>
              <a:buClr>
                <a:srgbClr val="336699"/>
              </a:buClr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 building &amp; cooperation 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experience and knowledge shared via PANEL</a:t>
            </a:r>
          </a:p>
          <a:p>
            <a:pPr>
              <a:spcBef>
                <a:spcPts val="300"/>
              </a:spcBef>
              <a:buClr>
                <a:srgbClr val="336699"/>
              </a:buClr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Awareness 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Awareness plans, guidelines and assistance (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municipalities carry out the awareness actions 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citizens are informed)</a:t>
            </a:r>
          </a:p>
          <a:p>
            <a:pPr>
              <a:spcBef>
                <a:spcPts val="300"/>
              </a:spcBef>
              <a:buClr>
                <a:srgbClr val="336699"/>
              </a:buClr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of preventive/preparedness measures </a:t>
            </a: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least 1 measure in 4 municipalities</a:t>
            </a:r>
          </a:p>
          <a:p>
            <a:pPr>
              <a:spcBef>
                <a:spcPts val="300"/>
              </a:spcBef>
              <a:buClr>
                <a:srgbClr val="336699"/>
              </a:buClr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pPr>
              <a:spcBef>
                <a:spcPts val="300"/>
              </a:spcBef>
              <a:buClr>
                <a:srgbClr val="336699"/>
              </a:buClr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objectives (Effects – Short-term and Long-term Outcomes):</a:t>
            </a:r>
          </a:p>
          <a:p>
            <a:pPr>
              <a:spcBef>
                <a:spcPts val="300"/>
              </a:spcBef>
              <a:buClr>
                <a:srgbClr val="336699"/>
              </a:buClr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Communities continue in awareness and knowledge exchange</a:t>
            </a:r>
          </a:p>
          <a:p>
            <a:pPr>
              <a:spcBef>
                <a:spcPts val="300"/>
              </a:spcBef>
              <a:buClr>
                <a:srgbClr val="336699"/>
              </a:buClr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pPr>
              <a:spcBef>
                <a:spcPts val="300"/>
              </a:spcBef>
              <a:buClr>
                <a:srgbClr val="336699"/>
              </a:buClr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Citizens and representatives of municipalities have better understanding</a:t>
            </a:r>
          </a:p>
          <a:p>
            <a:pPr>
              <a:spcBef>
                <a:spcPts val="300"/>
              </a:spcBef>
              <a:buClr>
                <a:srgbClr val="336699"/>
              </a:buClr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pPr>
              <a:spcBef>
                <a:spcPts val="300"/>
              </a:spcBef>
              <a:buClr>
                <a:srgbClr val="336699"/>
              </a:buClr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Extension or replication in other municipalities? Municipal programs? National risk management plans?</a:t>
            </a:r>
          </a:p>
          <a:p>
            <a:pPr>
              <a:spcBef>
                <a:spcPts val="300"/>
              </a:spcBef>
              <a:buClr>
                <a:srgbClr val="336699"/>
              </a:buClr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pPr>
              <a:spcBef>
                <a:spcPts val="300"/>
              </a:spcBef>
              <a:buClr>
                <a:srgbClr val="336699"/>
              </a:buClr>
            </a:pPr>
            <a:r>
              <a:rPr lang="en-US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objective (Impact):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Losses volume decrease in the Czech Republic? Or in the project locations?</a:t>
            </a:r>
          </a:p>
          <a:p>
            <a:pPr>
              <a:spcBef>
                <a:spcPts val="300"/>
              </a:spcBef>
              <a:buClr>
                <a:srgbClr val="336699"/>
              </a:buClr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2EE0CA-E952-F45D-FE4C-9B3B6ADF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391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/>
          </p:cNvSpPr>
          <p:nvPr/>
        </p:nvSpPr>
        <p:spPr bwMode="auto">
          <a:xfrm>
            <a:off x="2819400" y="657225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Logical Framework Approach</a:t>
            </a:r>
            <a:b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(Přístup logického rámce)</a:t>
            </a:r>
            <a:endParaRPr lang="en-US" sz="3200" b="1" dirty="0">
              <a:solidFill>
                <a:srgbClr val="26262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Content Placeholder 2"/>
          <p:cNvSpPr>
            <a:spLocks/>
          </p:cNvSpPr>
          <p:nvPr/>
        </p:nvSpPr>
        <p:spPr bwMode="auto">
          <a:xfrm>
            <a:off x="1805880" y="1844738"/>
            <a:ext cx="8610600" cy="421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Clr>
                <a:srgbClr val="336699"/>
              </a:buClr>
              <a:buFont typeface="Calibri" pitchFamily="34" charset="0"/>
              <a:buNone/>
            </a:pP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Původním účelem tzv. přístupu logického rámce </a:t>
            </a:r>
            <a:r>
              <a:rPr lang="cs-CZ" sz="24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b="1" dirty="0" err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Logical</a:t>
            </a: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Framework </a:t>
            </a:r>
            <a:r>
              <a:rPr lang="cs-CZ" sz="2400" b="1" dirty="0" err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cs-CZ" sz="24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podpora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participativního a inkluzivního plánování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Všechny zúčastněné strany by měly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společně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cílovými skupinami:</a:t>
            </a:r>
          </a:p>
          <a:p>
            <a:pPr marL="358775" lvl="1" indent="-179388">
              <a:spcBef>
                <a:spcPct val="25000"/>
              </a:spcBef>
              <a:buClr>
                <a:srgbClr val="336699"/>
              </a:buClr>
              <a:buSzPct val="75000"/>
              <a:buFontTx/>
              <a:buChar char="•"/>
            </a:pP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vyhodnotit klíčové problémy a jejich příčiny, které je třeba řešit </a:t>
            </a:r>
            <a:r>
              <a:rPr lang="cs-CZ" sz="24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analýza problémů</a:t>
            </a:r>
            <a:r>
              <a:rPr lang="cs-CZ" sz="24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58775" lvl="1" indent="-179388">
              <a:spcBef>
                <a:spcPct val="25000"/>
              </a:spcBef>
              <a:buClr>
                <a:srgbClr val="336699"/>
              </a:buClr>
              <a:buSzPct val="75000"/>
              <a:buFontTx/>
              <a:buChar char="•"/>
            </a:pP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identifikovat subjekty se zájmem o výsledky nebo vlivem na projekt </a:t>
            </a:r>
            <a:r>
              <a:rPr lang="cs-CZ" sz="24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analýza zainteresovaných stran</a:t>
            </a:r>
            <a:r>
              <a:rPr lang="cs-CZ" sz="24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58775" lvl="1" indent="-179388">
              <a:spcBef>
                <a:spcPct val="25000"/>
              </a:spcBef>
              <a:buClr>
                <a:srgbClr val="336699"/>
              </a:buClr>
              <a:buSzPct val="75000"/>
              <a:buFontTx/>
              <a:buChar char="•"/>
            </a:pP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shodnout se na cílech intervence </a:t>
            </a:r>
            <a:r>
              <a:rPr lang="cs-CZ" sz="24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analýza cílů</a:t>
            </a:r>
            <a:r>
              <a:rPr lang="cs-CZ" sz="24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58775" lvl="1" indent="-179388">
              <a:spcBef>
                <a:spcPct val="25000"/>
              </a:spcBef>
              <a:buClr>
                <a:srgbClr val="336699"/>
              </a:buClr>
              <a:buSzPct val="75000"/>
              <a:buFontTx/>
              <a:buChar char="•"/>
            </a:pP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zvolit nejvhodnější strategii pro dosažení daných cílů </a:t>
            </a:r>
            <a:r>
              <a:rPr lang="cs-CZ" sz="24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analýza strategií</a:t>
            </a:r>
            <a:r>
              <a:rPr lang="cs-CZ" sz="24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Zástupný symbol pro číslo snímku 2">
            <a:extLst>
              <a:ext uri="{FF2B5EF4-FFF2-40B4-BE49-F238E27FC236}">
                <a16:creationId xmlns:a16="http://schemas.microsoft.com/office/drawing/2014/main" id="{CD709B54-6CEE-6D62-5DCD-4C93E959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14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/>
          </p:cNvSpPr>
          <p:nvPr/>
        </p:nvSpPr>
        <p:spPr bwMode="auto">
          <a:xfrm>
            <a:off x="2819400" y="476673"/>
            <a:ext cx="6553200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Logical Framework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</a:t>
            </a:r>
            <a:b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vs. </a:t>
            </a:r>
            <a:r>
              <a:rPr lang="cs-CZ" sz="3200" b="1" dirty="0" err="1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Logical</a:t>
            </a:r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Framework </a:t>
            </a:r>
            <a:r>
              <a:rPr lang="cs-CZ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Matrix</a:t>
            </a:r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6" name="Content Placeholder 2"/>
          <p:cNvSpPr>
            <a:spLocks/>
          </p:cNvSpPr>
          <p:nvPr/>
        </p:nvSpPr>
        <p:spPr bwMode="auto">
          <a:xfrm>
            <a:off x="1847850" y="1773238"/>
            <a:ext cx="8496622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40000"/>
              </a:spcBef>
              <a:buClr>
                <a:srgbClr val="336699"/>
              </a:buClr>
              <a:buFont typeface="Calibri" pitchFamily="34" charset="0"/>
              <a:buNone/>
            </a:pP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Participativní plánování je v praxi nahrazeno požadavkem na „vyplnění“ matice logického rámce </a:t>
            </a:r>
            <a:r>
              <a:rPr lang="cs-CZ" sz="2400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Logical</a:t>
            </a:r>
            <a:r>
              <a:rPr lang="cs-CZ" sz="24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Framework Matrix</a:t>
            </a:r>
            <a:r>
              <a:rPr lang="cs-CZ" sz="2400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která je následně využívána hlavně jako nástroj kontroly:</a:t>
            </a:r>
          </a:p>
          <a:p>
            <a:pPr marL="358775" lvl="1" indent="-179388">
              <a:spcBef>
                <a:spcPct val="25000"/>
              </a:spcBef>
              <a:buClr>
                <a:srgbClr val="336699"/>
              </a:buClr>
              <a:buSzPct val="75000"/>
              <a:buFontTx/>
              <a:buChar char="•"/>
            </a:pP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místo odpovědnosti vůči cílovým skupinám je sledována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odpovědnost vůči donorovi</a:t>
            </a:r>
          </a:p>
          <a:p>
            <a:pPr marL="358775" lvl="1" indent="-179388">
              <a:spcBef>
                <a:spcPct val="25000"/>
              </a:spcBef>
              <a:buClr>
                <a:srgbClr val="336699"/>
              </a:buClr>
              <a:buSzPct val="75000"/>
              <a:buFontTx/>
              <a:buChar char="•"/>
            </a:pP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monitorovány jsou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předem schválené indikátory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je potlačen důraz na flexibilitu při řízení intervence, na příklady dobré praxe, na experimenty či alternativní postupy dosažení shodných nebo vyšších cílů</a:t>
            </a:r>
          </a:p>
          <a:p>
            <a:pPr marL="358775" lvl="1" indent="-179388">
              <a:spcBef>
                <a:spcPct val="25000"/>
              </a:spcBef>
              <a:buClr>
                <a:srgbClr val="336699"/>
              </a:buClr>
              <a:buSzPct val="75000"/>
              <a:buFontTx/>
              <a:buChar char="•"/>
            </a:pP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potlačen důraz na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zapojení cílových skupin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na externí faktory a celkový kontext nebo na neplánované dopady</a:t>
            </a:r>
          </a:p>
        </p:txBody>
      </p:sp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D7489EE1-0AE3-451B-B08B-E4A4D3B11F27}"/>
              </a:ext>
            </a:extLst>
          </p:cNvPr>
          <p:cNvSpPr txBox="1">
            <a:spLocks/>
          </p:cNvSpPr>
          <p:nvPr/>
        </p:nvSpPr>
        <p:spPr bwMode="auto">
          <a:xfrm>
            <a:off x="11344957" y="6308726"/>
            <a:ext cx="54768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9pPr>
          </a:lstStyle>
          <a:p>
            <a:pPr algn="r"/>
            <a:fld id="{3EDDB6A5-42C7-4542-AE8C-4ACC2280E527}" type="slidenum">
              <a:rPr lang="cs-CZ" sz="1200" b="1">
                <a:solidFill>
                  <a:srgbClr val="404040"/>
                </a:solidFill>
              </a:rPr>
              <a:pPr algn="r"/>
              <a:t>15</a:t>
            </a:fld>
            <a:endParaRPr lang="cs-CZ" sz="1200" b="1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/>
          </p:cNvSpPr>
          <p:nvPr/>
        </p:nvSpPr>
        <p:spPr bwMode="auto">
          <a:xfrm>
            <a:off x="2855913" y="512763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200" b="1">
                <a:solidFill>
                  <a:srgbClr val="262626"/>
                </a:solidFill>
                <a:latin typeface="Calibri" pitchFamily="34" charset="0"/>
                <a:cs typeface="Calibri" pitchFamily="34" charset="0"/>
              </a:rPr>
              <a:t>Struktura matice logického rámce</a:t>
            </a:r>
            <a:endParaRPr lang="en-US" sz="3200" b="1">
              <a:solidFill>
                <a:srgbClr val="2626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58" name="Content Placeholder 2"/>
          <p:cNvSpPr>
            <a:spLocks/>
          </p:cNvSpPr>
          <p:nvPr/>
        </p:nvSpPr>
        <p:spPr bwMode="auto">
          <a:xfrm>
            <a:off x="2063751" y="1539268"/>
            <a:ext cx="4068762" cy="442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 fontAlgn="base">
              <a:spcBef>
                <a:spcPct val="50000"/>
              </a:spcBef>
              <a:spcAft>
                <a:spcPct val="0"/>
              </a:spcAft>
              <a:buClr>
                <a:srgbClr val="336699"/>
              </a:buClr>
              <a:buFont typeface="Calibri" pitchFamily="34" charset="0"/>
              <a:buChar char="•"/>
              <a:defRPr/>
            </a:pPr>
            <a:r>
              <a:rPr lang="cs-CZ" sz="2400" dirty="0">
                <a:solidFill>
                  <a:srgbClr val="303030"/>
                </a:solidFill>
                <a:latin typeface="Calibri" pitchFamily="34" charset="0"/>
                <a:cs typeface="Calibri" pitchFamily="34" charset="0"/>
              </a:rPr>
              <a:t>Vertikální logika odpovídá struktuře řetězce hlavních výsledků</a:t>
            </a:r>
            <a:endParaRPr lang="en-US" sz="2400" dirty="0">
              <a:solidFill>
                <a:srgbClr val="303030"/>
              </a:solidFill>
              <a:latin typeface="Calibri" pitchFamily="34" charset="0"/>
              <a:cs typeface="Calibri" pitchFamily="34" charset="0"/>
            </a:endParaRPr>
          </a:p>
          <a:p>
            <a:pPr marL="263525" indent="-263525" fontAlgn="base">
              <a:spcBef>
                <a:spcPct val="50000"/>
              </a:spcBef>
              <a:spcAft>
                <a:spcPct val="0"/>
              </a:spcAft>
              <a:buClr>
                <a:srgbClr val="336699"/>
              </a:buClr>
              <a:buFont typeface="Calibri" pitchFamily="34" charset="0"/>
              <a:buChar char="•"/>
              <a:defRPr/>
            </a:pPr>
            <a:r>
              <a:rPr lang="cs-CZ" sz="2400" dirty="0">
                <a:solidFill>
                  <a:srgbClr val="303030"/>
                </a:solidFill>
                <a:latin typeface="Calibri" pitchFamily="34" charset="0"/>
                <a:cs typeface="Calibri" pitchFamily="34" charset="0"/>
              </a:rPr>
              <a:t>Horizontální logika zahrnuje indikátory, zdroje a prostředky ověření a </a:t>
            </a:r>
            <a:r>
              <a:rPr lang="cs-CZ" sz="2400" b="1" dirty="0">
                <a:solidFill>
                  <a:srgbClr val="303030"/>
                </a:solidFill>
                <a:latin typeface="Calibri" pitchFamily="34" charset="0"/>
                <a:cs typeface="Calibri" pitchFamily="34" charset="0"/>
              </a:rPr>
              <a:t>předpoklady</a:t>
            </a:r>
            <a:r>
              <a:rPr lang="cs-CZ" sz="2400" dirty="0">
                <a:solidFill>
                  <a:srgbClr val="303030"/>
                </a:solidFill>
                <a:latin typeface="Calibri" pitchFamily="34" charset="0"/>
                <a:cs typeface="Calibri" pitchFamily="34" charset="0"/>
              </a:rPr>
              <a:t> na jednotlivých úrovních výsledků</a:t>
            </a:r>
            <a:endParaRPr lang="en-US" sz="2400" dirty="0">
              <a:solidFill>
                <a:srgbClr val="303030"/>
              </a:solidFill>
              <a:latin typeface="Calibri" pitchFamily="34" charset="0"/>
              <a:cs typeface="Calibri" pitchFamily="34" charset="0"/>
            </a:endParaRPr>
          </a:p>
          <a:p>
            <a:pPr marL="263525" indent="-263525" fontAlgn="base">
              <a:spcBef>
                <a:spcPct val="50000"/>
              </a:spcBef>
              <a:spcAft>
                <a:spcPct val="0"/>
              </a:spcAft>
              <a:buClr>
                <a:srgbClr val="336699"/>
              </a:buClr>
              <a:buFont typeface="Calibri" pitchFamily="34" charset="0"/>
              <a:buChar char="•"/>
              <a:defRPr/>
            </a:pPr>
            <a:r>
              <a:rPr lang="cs-CZ" sz="2400" dirty="0">
                <a:solidFill>
                  <a:srgbClr val="303030"/>
                </a:solidFill>
                <a:latin typeface="Calibri" pitchFamily="34" charset="0"/>
                <a:cs typeface="Calibri" pitchFamily="34" charset="0"/>
              </a:rPr>
              <a:t>Závěrečná část popisuje aktivity a související prostředky a rozpočet</a:t>
            </a:r>
            <a:endParaRPr lang="en-US" sz="2400" dirty="0">
              <a:solidFill>
                <a:srgbClr val="30303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0243" name="Rectangle 3"/>
          <p:cNvSpPr>
            <a:spLocks noChangeArrowheads="1"/>
          </p:cNvSpPr>
          <p:nvPr/>
        </p:nvSpPr>
        <p:spPr bwMode="auto">
          <a:xfrm>
            <a:off x="6312472" y="1304764"/>
            <a:ext cx="421202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Wingdings" pitchFamily="2" charset="2"/>
              <a:buChar char="Æ"/>
              <a:defRPr/>
            </a:pPr>
            <a:r>
              <a:rPr lang="cs-CZ" altLang="cs-CZ" sz="2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Dopady (</a:t>
            </a:r>
            <a:r>
              <a:rPr lang="cs-CZ" altLang="cs-CZ" sz="26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impact</a:t>
            </a:r>
            <a:r>
              <a:rPr lang="cs-CZ" altLang="cs-CZ" sz="2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cs-CZ" alt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lang="cs-CZ" altLang="cs-CZ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(dlouhodobé přínosy)</a:t>
            </a:r>
          </a:p>
          <a:p>
            <a:pPr marL="342900" indent="-3429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Char char="ô"/>
              <a:defRPr/>
            </a:pPr>
            <a:r>
              <a:rPr lang="cs-CZ" altLang="cs-CZ" sz="2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Střednědobý cíl (</a:t>
            </a:r>
            <a:r>
              <a:rPr lang="cs-CZ" altLang="cs-CZ" sz="26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outcome</a:t>
            </a:r>
            <a:r>
              <a:rPr lang="cs-CZ" altLang="cs-CZ" sz="2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cs-CZ" alt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   </a:t>
            </a:r>
            <a:r>
              <a:rPr lang="cs-CZ" altLang="cs-CZ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(změna chování)</a:t>
            </a:r>
          </a:p>
          <a:p>
            <a:pPr marL="342900" indent="-3429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Char char="ô"/>
              <a:defRPr/>
            </a:pPr>
            <a:r>
              <a:rPr lang="cs-CZ" altLang="cs-CZ" sz="2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Bezprostřední cíl (</a:t>
            </a:r>
            <a:r>
              <a:rPr lang="cs-CZ" altLang="cs-CZ" sz="26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effect</a:t>
            </a:r>
            <a:r>
              <a:rPr lang="cs-CZ" altLang="cs-CZ" sz="2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cs-CZ" altLang="cs-CZ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   </a:t>
            </a:r>
            <a:r>
              <a:rPr lang="cs-CZ" altLang="cs-CZ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(změna přístupů)</a:t>
            </a:r>
          </a:p>
          <a:p>
            <a:pPr marL="342900" indent="-3429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Char char="ô"/>
              <a:defRPr/>
            </a:pPr>
            <a:r>
              <a:rPr lang="cs-CZ" altLang="cs-CZ" sz="2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Výstupy (</a:t>
            </a:r>
            <a:r>
              <a:rPr lang="cs-CZ" altLang="cs-CZ" sz="26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outputs</a:t>
            </a:r>
            <a:r>
              <a:rPr lang="cs-CZ" altLang="cs-CZ" sz="2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cs-CZ" alt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    </a:t>
            </a:r>
            <a:r>
              <a:rPr lang="cs-CZ" altLang="cs-CZ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(přímé měřitelné výsledky)</a:t>
            </a:r>
          </a:p>
          <a:p>
            <a:pPr marL="342900" indent="-3429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pitchFamily="2" charset="2"/>
              <a:buChar char="ô"/>
              <a:defRPr/>
            </a:pPr>
            <a:r>
              <a:rPr lang="cs-CZ" altLang="cs-CZ" sz="2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Aktivity (</a:t>
            </a:r>
            <a:r>
              <a:rPr lang="cs-CZ" altLang="cs-CZ" sz="26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activities</a:t>
            </a:r>
            <a:r>
              <a:rPr lang="cs-CZ" altLang="cs-CZ" sz="2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cs-CZ" altLang="cs-CZ" sz="28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cs-CZ" altLang="cs-CZ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(realizované činnosti)</a:t>
            </a:r>
          </a:p>
          <a:p>
            <a:pPr marL="342900" indent="-34290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Wingdings" pitchFamily="2" charset="2"/>
              <a:buChar char="Ç"/>
              <a:defRPr/>
            </a:pPr>
            <a:r>
              <a:rPr lang="cs-CZ" altLang="cs-CZ" sz="2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Vstupy (</a:t>
            </a:r>
            <a:r>
              <a:rPr lang="cs-CZ" altLang="cs-CZ" sz="26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inputs</a:t>
            </a:r>
            <a:r>
              <a:rPr lang="cs-CZ" altLang="cs-CZ" sz="2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cs-CZ" altLang="cs-CZ" sz="26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   </a:t>
            </a:r>
            <a:r>
              <a:rPr lang="cs-CZ" altLang="cs-CZ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(finanční, lidské, materiální…)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4800600" y="1647825"/>
            <a:ext cx="1592262" cy="2933700"/>
            <a:chOff x="3276600" y="1647825"/>
            <a:chExt cx="1592262" cy="2933700"/>
          </a:xfrm>
        </p:grpSpPr>
        <p:grpSp>
          <p:nvGrpSpPr>
            <p:cNvPr id="24585" name="Group 9"/>
            <p:cNvGrpSpPr>
              <a:grpSpLocks/>
            </p:cNvGrpSpPr>
            <p:nvPr/>
          </p:nvGrpSpPr>
          <p:grpSpPr bwMode="auto">
            <a:xfrm>
              <a:off x="3276600" y="1647825"/>
              <a:ext cx="1520825" cy="2933700"/>
              <a:chOff x="2064" y="1038"/>
              <a:chExt cx="958" cy="1848"/>
            </a:xfrm>
          </p:grpSpPr>
          <p:sp>
            <p:nvSpPr>
              <p:cNvPr id="24582" name="Line 6"/>
              <p:cNvSpPr>
                <a:spLocks noChangeShapeType="1"/>
              </p:cNvSpPr>
              <p:nvPr/>
            </p:nvSpPr>
            <p:spPr bwMode="auto">
              <a:xfrm flipV="1">
                <a:off x="2064" y="1038"/>
                <a:ext cx="958" cy="184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583" name="Line 7"/>
              <p:cNvSpPr>
                <a:spLocks noChangeShapeType="1"/>
              </p:cNvSpPr>
              <p:nvPr/>
            </p:nvSpPr>
            <p:spPr bwMode="auto">
              <a:xfrm flipV="1">
                <a:off x="2109" y="1531"/>
                <a:ext cx="913" cy="135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584" name="Line 8"/>
              <p:cNvSpPr>
                <a:spLocks noChangeShapeType="1"/>
              </p:cNvSpPr>
              <p:nvPr/>
            </p:nvSpPr>
            <p:spPr bwMode="auto">
              <a:xfrm flipV="1">
                <a:off x="2200" y="2546"/>
                <a:ext cx="822" cy="34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3419476" y="3212975"/>
              <a:ext cx="1449386" cy="136854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B7C04568-96C0-4686-990A-D2E82FD94DEC}"/>
              </a:ext>
            </a:extLst>
          </p:cNvPr>
          <p:cNvGrpSpPr/>
          <p:nvPr/>
        </p:nvGrpSpPr>
        <p:grpSpPr>
          <a:xfrm>
            <a:off x="5002530" y="4924810"/>
            <a:ext cx="1318895" cy="880454"/>
            <a:chOff x="3478529" y="4870571"/>
            <a:chExt cx="1318895" cy="880454"/>
          </a:xfrm>
        </p:grpSpPr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32F80E0B-9DE2-4D34-BA54-D3595C4F3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8529" y="5516522"/>
              <a:ext cx="1318895" cy="23450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6541BEA4-CF59-49DD-A3D5-6C8576415E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499" y="4870571"/>
              <a:ext cx="1304925" cy="53975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TextovéPole 3">
            <a:extLst>
              <a:ext uri="{FF2B5EF4-FFF2-40B4-BE49-F238E27FC236}">
                <a16:creationId xmlns:a16="http://schemas.microsoft.com/office/drawing/2014/main" id="{1523ED0A-37C9-4E27-F4B4-EF5C3FD6D4BD}"/>
              </a:ext>
            </a:extLst>
          </p:cNvPr>
          <p:cNvSpPr txBox="1"/>
          <p:nvPr/>
        </p:nvSpPr>
        <p:spPr>
          <a:xfrm rot="19262832">
            <a:off x="9511342" y="2110570"/>
            <a:ext cx="26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Úspěch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F518B90-0B6A-DC34-7723-BCDDFA095873}"/>
              </a:ext>
            </a:extLst>
          </p:cNvPr>
          <p:cNvSpPr txBox="1"/>
          <p:nvPr/>
        </p:nvSpPr>
        <p:spPr>
          <a:xfrm rot="19262832">
            <a:off x="9511342" y="4481170"/>
            <a:ext cx="2628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</a:t>
            </a:r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7D1FBD16-E446-36B7-5EEF-BE1BF381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16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autoUpdateAnimBg="0"/>
      <p:bldP spid="4" grpId="0"/>
      <p:bldP spid="4" grpId="1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/>
          </p:cNvSpPr>
          <p:nvPr/>
        </p:nvSpPr>
        <p:spPr bwMode="auto">
          <a:xfrm>
            <a:off x="2890838" y="584200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Teorie změny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1879601" y="1736726"/>
            <a:ext cx="85375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ct val="400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Teorie změny je metodikou pro plánování, participaci a evaluace   s cílem podpořit sociální změny.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Identifikuje dlouhodobé cíle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a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zpětně mapuje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potřebné podmínky pro jejich dosažení.</a:t>
            </a:r>
          </a:p>
          <a:p>
            <a:pPr marL="263525" indent="-263525">
              <a:spcBef>
                <a:spcPct val="400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Teorie změny vysvětluje proces změny prostřednictvím </a:t>
            </a:r>
            <a:r>
              <a:rPr lang="cs-CZ" sz="2400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kauzálních vazeb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 bezprostředních po dlouhodobé výsledky. Změna je mapována jako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cesta k dosažení cílů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vysvětlením vzájemných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souvislostí a chronologické návaznosti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3525" indent="-263525">
              <a:spcBef>
                <a:spcPct val="400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Přístup teorie změny spočívá v rozlišení očekávaných a reálných výsledků a v požadavku, aby zainteresované strany definovaly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očekávané výsledky před volbou strategie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jejich dosažení.</a:t>
            </a:r>
          </a:p>
        </p:txBody>
      </p:sp>
      <p:sp>
        <p:nvSpPr>
          <p:cNvPr id="2" name="Zástupný symbol pro číslo snímku 2">
            <a:extLst>
              <a:ext uri="{FF2B5EF4-FFF2-40B4-BE49-F238E27FC236}">
                <a16:creationId xmlns:a16="http://schemas.microsoft.com/office/drawing/2014/main" id="{256B554A-B028-65E7-67D9-E0D7514B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17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/>
          </p:cNvSpPr>
          <p:nvPr/>
        </p:nvSpPr>
        <p:spPr bwMode="auto">
          <a:xfrm>
            <a:off x="2890838" y="584200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Teorie změny</a:t>
            </a:r>
          </a:p>
        </p:txBody>
      </p:sp>
      <p:sp>
        <p:nvSpPr>
          <p:cNvPr id="14342" name="Content Placeholder 2"/>
          <p:cNvSpPr>
            <a:spLocks/>
          </p:cNvSpPr>
          <p:nvPr/>
        </p:nvSpPr>
        <p:spPr bwMode="auto">
          <a:xfrm>
            <a:off x="1847528" y="1736626"/>
            <a:ext cx="8676000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ct val="400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Teorie změny musí vysvětlit, jak aktivity projektu povedou (nebo vedly) v konkrétním kontextu k vytvoření výstupů a naplnění cílů a očekávaných dopadů (záměru)</a:t>
            </a:r>
          </a:p>
          <a:p>
            <a:pPr marL="263525" indent="-263525">
              <a:spcBef>
                <a:spcPct val="400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Hlavní koncept spočívá v identifikaci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souvislostí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příčin a následků (pokud A, tak B) a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chronologie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(nejdříve X, potom Y)</a:t>
            </a:r>
          </a:p>
          <a:p>
            <a:pPr marL="263525" indent="-263525">
              <a:spcBef>
                <a:spcPct val="400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potřebné identifikovat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klíčové předpoklady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další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externí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faktory (kontexty)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které mohou ovlivnit výsledek</a:t>
            </a:r>
          </a:p>
          <a:p>
            <a:pPr marL="263525" indent="-263525">
              <a:spcBef>
                <a:spcPct val="40000"/>
              </a:spcBef>
              <a:buClr>
                <a:srgbClr val="336699"/>
              </a:buClr>
              <a:buFont typeface="Calibri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 teorie změny (pochopení mechanismů a kauzalit) nelze vysvětlit, </a:t>
            </a:r>
            <a:r>
              <a:rPr lang="cs-CZ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PROČ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byly nebo nebyly cíle dosaženy; projekt tak zůstává „černou krabicí“ (izolovanou intervencí bez prokázaného vlivu)</a:t>
            </a:r>
          </a:p>
        </p:txBody>
      </p:sp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005BCBEB-871B-4CCF-809A-8C94A8871816}"/>
              </a:ext>
            </a:extLst>
          </p:cNvPr>
          <p:cNvSpPr/>
          <p:nvPr/>
        </p:nvSpPr>
        <p:spPr>
          <a:xfrm>
            <a:off x="7896616" y="332656"/>
            <a:ext cx="3744000" cy="1296000"/>
          </a:xfrm>
          <a:prstGeom prst="wedgeRoundRectCallout">
            <a:avLst>
              <a:gd name="adj1" fmla="val -73113"/>
              <a:gd name="adj2" fmla="val 393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Existuje více metodologií/škol teorie změny, mají mnoho společného, občas se liší v terminologii a důrazu na určité aspekty.</a:t>
            </a:r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2645A2-F830-C252-5AED-D36F33B8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18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/>
          </p:cNvSpPr>
          <p:nvPr/>
        </p:nvSpPr>
        <p:spPr bwMode="auto">
          <a:xfrm>
            <a:off x="2890838" y="584200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Teorie změny</a:t>
            </a:r>
          </a:p>
        </p:txBody>
      </p:sp>
      <p:pic>
        <p:nvPicPr>
          <p:cNvPr id="32" name="Obrázek 2">
            <a:extLst>
              <a:ext uri="{FF2B5EF4-FFF2-40B4-BE49-F238E27FC236}">
                <a16:creationId xmlns:a16="http://schemas.microsoft.com/office/drawing/2014/main" id="{BDD5F241-EBA2-4539-A92C-2BEA18AB3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64" y="1500188"/>
            <a:ext cx="826770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2">
            <a:extLst>
              <a:ext uri="{FF2B5EF4-FFF2-40B4-BE49-F238E27FC236}">
                <a16:creationId xmlns:a16="http://schemas.microsoft.com/office/drawing/2014/main" id="{2B5B5933-1535-ECEE-DADA-7AE5B8BD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71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43572" y="1616968"/>
            <a:ext cx="7528560" cy="1848036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Úvod do evaluací</a:t>
            </a:r>
            <a:endParaRPr lang="cs-CZ" b="1" dirty="0">
              <a:solidFill>
                <a:srgbClr val="40404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16996" y="4509120"/>
            <a:ext cx="7558842" cy="990600"/>
          </a:xfrm>
        </p:spPr>
        <p:txBody>
          <a:bodyPr>
            <a:normAutofit fontScale="92500"/>
          </a:bodyPr>
          <a:lstStyle/>
          <a:p>
            <a:pPr algn="ctr">
              <a:defRPr/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Většina lidí věří tomu, co dělá. </a:t>
            </a:r>
            <a:b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Evaluace je cesta, jak o tom začít užitečně pochybovat.</a:t>
            </a:r>
            <a:endParaRPr lang="cs-CZ" sz="1200" i="1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E217DDEF-D240-4DFC-9BE9-0BA663B61B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103628"/>
              </p:ext>
            </p:extLst>
          </p:nvPr>
        </p:nvGraphicFramePr>
        <p:xfrm>
          <a:off x="1882775" y="981076"/>
          <a:ext cx="8351838" cy="1043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6697076C-5397-4142-97CC-02C192E3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/>
              <a:t>Nepoužívejte neužitečné pojmy</a:t>
            </a:r>
          </a:p>
        </p:txBody>
      </p:sp>
      <p:graphicFrame>
        <p:nvGraphicFramePr>
          <p:cNvPr id="6" name="Zástupný symbol pro obsah 4">
            <a:extLst>
              <a:ext uri="{FF2B5EF4-FFF2-40B4-BE49-F238E27FC236}">
                <a16:creationId xmlns:a16="http://schemas.microsoft.com/office/drawing/2014/main" id="{17572026-6778-40C3-B64A-365D091D0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273436"/>
              </p:ext>
            </p:extLst>
          </p:nvPr>
        </p:nvGraphicFramePr>
        <p:xfrm>
          <a:off x="1870540" y="4977172"/>
          <a:ext cx="8351838" cy="1043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Šipka: dvojitá 6">
            <a:extLst>
              <a:ext uri="{FF2B5EF4-FFF2-40B4-BE49-F238E27FC236}">
                <a16:creationId xmlns:a16="http://schemas.microsoft.com/office/drawing/2014/main" id="{9F3E263F-CD5D-4162-8781-D500E73C17AA}"/>
              </a:ext>
            </a:extLst>
          </p:cNvPr>
          <p:cNvSpPr/>
          <p:nvPr/>
        </p:nvSpPr>
        <p:spPr>
          <a:xfrm>
            <a:off x="5197597" y="2068430"/>
            <a:ext cx="5035906" cy="288032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Efekty na různých úrovních?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BC8772A-E632-4177-9217-803FD3C36328}"/>
              </a:ext>
            </a:extLst>
          </p:cNvPr>
          <p:cNvSpPr txBox="1"/>
          <p:nvPr/>
        </p:nvSpPr>
        <p:spPr>
          <a:xfrm>
            <a:off x="2081876" y="2745502"/>
            <a:ext cx="8028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Není důvod, proč používat právě tři úrovně efektů.</a:t>
            </a:r>
          </a:p>
          <a:p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Definiční války o tom, co je výstup a co je výsledek jsou zbytečné. </a:t>
            </a:r>
          </a:p>
          <a:p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Pojmy jako výsledky a dopady často nejsou intuitivně srozumitelné.</a:t>
            </a:r>
          </a:p>
          <a:p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Pokud chcete použít obecnější kategorie, raději ty, které dávají dobrý smysl v dané intervenci, např.:</a:t>
            </a:r>
          </a:p>
        </p:txBody>
      </p:sp>
      <p:sp>
        <p:nvSpPr>
          <p:cNvPr id="2" name="Zástupný symbol pro číslo snímku 2">
            <a:extLst>
              <a:ext uri="{FF2B5EF4-FFF2-40B4-BE49-F238E27FC236}">
                <a16:creationId xmlns:a16="http://schemas.microsoft.com/office/drawing/2014/main" id="{68976ED9-67B8-1CBA-B95A-EB6CF316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28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2A9979A9-8A19-4AE7-9F3F-125E5D65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70" y="172067"/>
            <a:ext cx="8361798" cy="628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kstvak 6">
            <a:extLst>
              <a:ext uri="{FF2B5EF4-FFF2-40B4-BE49-F238E27FC236}">
                <a16:creationId xmlns:a16="http://schemas.microsoft.com/office/drawing/2014/main" id="{5F9A44FD-2825-409C-A783-D16FA500A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104" y="6453336"/>
            <a:ext cx="13981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nl-BE" sz="1000" dirty="0" err="1"/>
              <a:t>Adapted</a:t>
            </a:r>
            <a:r>
              <a:rPr lang="nl-BE" sz="1000" dirty="0"/>
              <a:t> </a:t>
            </a:r>
            <a:r>
              <a:rPr lang="nl-BE" sz="1000" dirty="0" err="1"/>
              <a:t>from</a:t>
            </a:r>
            <a:r>
              <a:rPr lang="nl-BE" sz="1000" dirty="0"/>
              <a:t> C. </a:t>
            </a:r>
            <a:r>
              <a:rPr lang="nl-BE" sz="1000" dirty="0" err="1"/>
              <a:t>Weiss</a:t>
            </a:r>
            <a:endParaRPr lang="nl-BE" sz="1000" dirty="0"/>
          </a:p>
        </p:txBody>
      </p:sp>
      <p:sp>
        <p:nvSpPr>
          <p:cNvPr id="2" name="Řečová bublina: obdélníkový bublinový popisek 1">
            <a:extLst>
              <a:ext uri="{FF2B5EF4-FFF2-40B4-BE49-F238E27FC236}">
                <a16:creationId xmlns:a16="http://schemas.microsoft.com/office/drawing/2014/main" id="{6C462D6C-B58E-412D-80DF-AE1F632D42B8}"/>
              </a:ext>
            </a:extLst>
          </p:cNvPr>
          <p:cNvSpPr/>
          <p:nvPr/>
        </p:nvSpPr>
        <p:spPr>
          <a:xfrm>
            <a:off x="8904313" y="5300613"/>
            <a:ext cx="1673717" cy="1008112"/>
          </a:xfrm>
          <a:prstGeom prst="wedgeRectCallout">
            <a:avLst>
              <a:gd name="adj1" fmla="val -64127"/>
              <a:gd name="adj2" fmla="val 29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Pozor, chybí tady předpoklady!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29BEEE-3CE5-16B9-FFAF-BB525ECC3510}"/>
              </a:ext>
            </a:extLst>
          </p:cNvPr>
          <p:cNvSpPr txBox="1">
            <a:spLocks/>
          </p:cNvSpPr>
          <p:nvPr/>
        </p:nvSpPr>
        <p:spPr>
          <a:xfrm>
            <a:off x="11280579" y="6309326"/>
            <a:ext cx="730411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13577B-3826-4951-8650-B862D878984C}" type="slidenum">
              <a:rPr lang="cs-CZ" sz="1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/>
              <a:t>21</a:t>
            </a:fld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6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data:image/jpeg;base64,/9j/4AAQSkZJRgABAQAAAQABAAD/2wCEAAkGBhMSERQUExQWFRUVGBcaGBQYFxUUFBcUGBQYGBUXFxoXHCYeFxokGhcUHy8gIycpLCwsFR4xNTAqNSYrLCkBCQoKDgwOGg8PGikcHxwpKSkpKSkpKSksKSkpKSkpKSksKSkpKSkpLCkpKSkpKSkpKSksKSkpKSkpKSksKSksKf/AABEIAQ4AuwMBIgACEQEDEQH/xAAbAAACAwEBAQAAAAAAAAAAAAAEBQIDBgEHAP/EADsQAAEDAgUBBQUHAwQDAQAAAAEAAhEDIQQFEjFBUQYiYXGBE5GhsfAVMkJSYsHRFCPhBzOC8XKishb/xAAZAQADAQEBAAAAAAAAAAAAAAACAwQBAAX/xAAjEQADAQADAQACAgMBAAAAAAAAAQIRAxIhMTJBBFETImEz/9oADAMBAAIRAxEAPwDQTK4CZXCvmbr0FWAhzZKnKvwtDuKmoLolWsTRFcc5RGy4BdUokbJEImnuqRTRNBl0NfDENcG2AiMKLE/mMKiIZ5/JG4dsaR0HxUF+IpkNaF3Svl0bKVsoIQuPCmVErQWU12y1A4huxRzrsPhKCqXamSLpgb2IKtTR7zZDVByquNiKAnFVgqyoLqkvuq/oksI5QzzdFarKDqJK2aSYRQ6wQJuj8dQLQPFBBnimd0zUdLV2m26jqV+Ep6nALzqZ6I/wv+2l+KiUc+zdI3S1wQ8T1k1ENK6d1OLKJKtRMyym5F4QXQtII/DbJPJQUr0KL5cB0/7TLDGZKU4YySU2w4so+Rj4CQVIKslSBU48+Ll8FCV2VxhUw3cEC3kIsmKnmEHWs8pqFMHKHeERUFyEO8qmBNANXdDO3RNUXQz91WhDO0zdNMKEto7plSek8jGQLc2fLvJLS9MM2bJP1wkjnXWTeIeo0LDL3T3JaQjxH1ZIhum2VVYMk2SOT0pfwbvYJUHYUGYCvIkKVAJE00Kfopr0kM4QU4xLLlLK7YKu470nqT6mEUx1kLRVzF1mIYYRu3imtIJdgRymNJRcn0oksKkq5XZShiJErhXxC4Quw5g2IMOaVRjvvAq7GCwPQqrG3aCnR+hLB6o5QdUoybIGvTJKqgTRUWoCtujala0IGpcqmBLOtdBCaYU2SnlGVq2mkkcrHQj7HOYJvJ6LOOElXGsSSVVKGYH7heSiqNaAq3U7o/DYUEXSmx4bl2KnyTek1LKGDgpmwwEh/QGcxNO0pRiW3TTGVoEJa+6q4hFlWmFbR3UAVOgLp1C0N8IICMYbIemIAV2rYLz69ZQixro80M/N6QfoNVocOC4A+R6Ha26rx2ILKT3i5tH/AJOcGt+Jn0Sit7f2ApNo0TAOtk/gJgX/ADESSTypuTk6/Cri4+/00zagPiOqk9Y/snmpB9k9xJDnUyZ1S5gBY4/qNMtB6kSte429EyXq0Dkhw8YLi/uoeqZZ6IqsO6ULTEsjzTp+E7A2OshsQ9WF8b8KivdVz4xFfAdwVYbKucF9RoyU53iFpaEYPCACSJSvOMRvdPwQGLH4wOc4mLX8oUyfZlUSDl3RQBXwbuuN8lSmMwdNbKPwDUuovv4phhH8qKg2OKL9lZiKDnCxhDUTcJhSel/sWJ65Ox3VbaZlMMdRuTG65hqMhURaQNLQXR1V2Eo3RGIwkCV9hG2JW3eoBSFErheoTdc1qMaLe1WY6MMQ27tbCR4NOsj3D4pP9rMgvY9xNUAwWtaduoEnndNse2m55o1CW6gS1xHdOrdrhyBcz0cqfsMtYxjWhxA+8Li54PS6j/kS36j1f4tTKxmR7P497KlZ5aO5iacwIkCkPeSOfBeqU8QHAEGQRIPgsdi8icabmM0hz6gJeSWss2ABaXHfhMMqx/sQ2jWhrr6XSdJk2FwCE/i/FaJ/lNXTqR851kJh3XIVupCMd346yqZPOYHjRDiqpsjsezYwgIkqmHqEUvT5rETTpQLqeFo2lfV67Wi5SrtsOZOe0m3CTZtiGAaW/BWYvNAGkN32Wdr1JKKUPmS0AKsL5gsuhNDD6NS6a0HCJSMG6Mo1UloJoc08QmFGukFOomVGogaAaGxcosZBVFJ6LpsQ/AcJNdNlVUMBWmyGxTkOnYQqVoCBfn9Ci8Co4l5uGNGqB1d0VeaPPsXw4tOk94GI8jx/lYzDQxhe8kzN3Xe90f8Asf4RxHb78CeJf9NpW7WYd7gQKmoGxDL925AniD8U5wtJu7NVOb6JIMH9JmyRZHlbQ0v3c5m/5ZgQPefMytBiMO2oBq6SDsQYFwRsUqs3JG40vSREHU27o5AkjwcBKW5hR9rbSyR+a8H3JH2op1qDNVOtVcQ3UWl0mCYt6XhZD7axTmGao0kWc0ES3j70wijjd/DKrp6z0fAOqMllS4/C4Gf+JjY9FZVMOB8Vi8ly729EOa7S9wsWuLS57bOgzE2laHA1XBgbU1a22dqEOnr4z1Wrx4wOWF+SHWIZLVRQwyua+WrgqgA9VqrPBDkpzHEhjTG/RZSriiSZKLzauZMpM6onSkNiSVWqeFSApspqJsj0MkXr72i4DdSuuTMYY5nguMfCsKqO6AYG0bpnQaQLpGx5BsmOExjkLBaGofARWFrwboGlWB3RTGDgpbFjCu8WVNfCEixQtTERupNqmp3GmHEG8bdT6IDUZTPcyL3OpUqb6ul0EMBdqIvcjZoM7kbLO1sU5tN9WvDdIdDbBrBw0Ac9SvRs1pso0BTpw2NjzqF9RPJ6+a8W/wBRMy9o9lFhu9wc4DqYgH1JPojVO/8ASfEVcMKf96+nreV9o6LKVLvapAJi+oOj7sbkEA+qbuzmgGiagAHNxLfCdzwkHYrs3So4em0NEhji4n9JLZ9ZJ9FqcbhRUDGuAiBNhYAS75QkfvwysbM7mWYMfTc4kS9zIEgjTNgL9I96xuAyxznvFKNerUaTjDDOwn8JPVaPtNkdIuYQ0CWufDbXGp022iWBYHs7nNWjmraVQ92o3TNrndjj4iCPVFx9t1Dn0cYzXZJWNGsab2uY2oZ9m4QWVBu4cOB21DwlaLG5jDYLS54LQIgd0m8noBdG1cqp4lmt7ZeCSwkxog90N6cT1m68zweavp4yqKxcHB+h7XbaZ/tPb+kj3XTf/R7+0SfgsPTMLWBbZXkCEpy6ruF3FYzSCEIul6D5pQYSSfckL2I7EYuZlBPemzoSXh9qgKh7lN7+FXplHhpH2gV7XWQ8XRDQEaWmB53UHFXVhDZ54QhlKQRY89F8CVEGykFumhuGrkJg3FFJ2OReHqyYQUZmjQVi4SGk+QJ+SMwxp02Fzje2qRDmjwnjmfBJq5YJdJnrJgxMAAWGxvF4Kx/bDNK+GeamozXpkCn+FmkiOdxJ+Klmq5KxIp/wzM639Ke33bcMs0zUdx0AMaj02+K8/wCzVL2+NpapJ16yeunvfwluKL31C55lzzJPiTdaXsHSjGgdGu+Gn/Kvnj/xw/7NdJ4j3jLG/wBtg6sI99Qz+6ZYqrY+JA+N/khcNS0hnSHe7VI+alix3W+pUImvosx1PUXVT0LWj9I/kheK9uZp16VRtnNcYIizpkb+q9uzIFrCSIaG+HuXjv8AqDh5p6ujgfSU7heUhiWpnoXYLte3E0G3aKv3Xj7xZyTHMyAPNIP9TMDTo1aVdpPeHs3zJBbMgtgBsgk2BK807LZ1Uw1Ulkw8Q6LO5gg8ESV7Nm+MbUwpkNfT9m1xpluoODWgwD+F+m4dwUPI3wcixeM6eJcifpDs9mWukx8za5HUWJVuZVuiyfY9ppe0aHF1IuljoIttsdrabdQeq0GJqyPJMc5RMgZ1ZfB6HcYUBVTVJoRPiiaLLJc6si6Ly5pA5R54YU1a17Lraw6qwZa/ciyh/SFd2SNw0JZIQ1RvCKIuqcQLeSQcUtor6F81646qtSNOalOnWggql5VBdBXNHDluNaRvMbA7CNvD/oLIdviajaZduC4e8D+E5bUSbtUdVEdQ4e6CFvHPWlgVeowWPw4DQRwb+SadjWxjmfqDv/lVVMOdDgReLIvsaJxVPw1D4Knl/FmQz3im6aDT9XH+FMUwXgk91jRPiTeFTgO9hiOiIwNEuc5x4NvOAJ9wXloKgLOv7jYIhouB48SvJu3NMCk8DoB8V67nLrHqvIu1zNWobjdHDykP4lqMBlVEufbz9wW4wXaR7cP7NzA60Md92BEd781rTZI+yeD1a3HgRePFOcXh7ADYBXckTeaiKuZzbw52ZxRa00zxcFaXD1tRcPq6R4HJiyn7Um5Nm8aZvKOov0uHistLsDFJosxBiyoYfq6ji3HWfP5qyjhiYRrEg8OPf9XR2V4UvM8BTblMiSUzw9MU2HqUFcizEdhPE4kABoNh9fyhWlDvfdQNYpIeDsVZXHLtJoVv9OUKZjAzSQGIcWmybPbBQOZM9UyTgU4sr4vm6Fe7hclE0aXmuh8RRFQaXbSPmutapixQ/As1CvOsBpIPG3oknZlwZj2M8THqCtnVrBwEgHgyORZI8ZkuivSrs2a8E+AJv+6Y32lpk/FWPGetZA+2k/iBH7/unOXt7k9SSspluK0w7oQfr3LY4Zvc9SR5G4XnFNiDPzErzLPKcuJPEr0ntM4i0Lz7O6FjbcQiX0dxPEZTJ6wpUf1OdMdG8SnWBqB7gDsVmhZ5aeDBHvTvKXQ8fXC9Jeo8vlWNj/F1GhscC0JQ90COny4RujW7ZUY3Dkva0bzFvf8AsuaWA8bxleuS09Qn2AbIH1wgqeUQBz/KeYWgAwGIjhIqtLPCJMIevWVeJrRJQrak/UoEjjr3XX0+H171Byj7QJi8CHtKpdNcEZSah4prhaoG0JLMpBOZUAGkxdIalULSPqte2HJVUy9hkG62aAkzWJA1EovLsJqElEYrKBMtP8K7DDTEIqrwYEUsC2NlD7JbKMp7Aq5gtuk9mdotxGSQCaYBMfdNg714KyuJxpa4t0mNnMdZw8uvovQm7LM9uMvJpf1DB3qcF36qfM+W/vTeG/cYi53052ezVroYDNreXTz3Wvo9oXU6TRv+EnkEbHxtC8sy3NWgtcANUg+fPC2eBzBlUW/ELtO4IXc/D1eodxWqWUG4zNXOJDgCD02PRw6FJ8ewSLd089CIRL6cWPoluPqw0gm4/lTpeFK/o8+zv+3Wf5hG5DW1OQ3a2C4Pi47p8bSDb1UOz5g+5ejxvZI+ec02XtIFt1DLmn27C7aYHhqkT5qh9bTePqVXUxZkeEGfGUanURy89Nq3DCUS5gDfRU5bV9oxrhyPjyiKtGWlSZhT2MrjngusqWI3FYUg7HziyF0I0MOFyHlE1BHSZQZei0ND1fCrdcoVA4WMqqs/SkYGMKGPIEG6rOKMyghUVgcuwHA+jiryUQcU0jZLabpVzegCFg4WsrTbhF02yqsPhQd904wOXg8+iWC2UNaV8/Dl4LSLEQQeQd5TF+GDVNlE7rtwHTxLG5e/B4o03juglzeZY490+n7LQUKwkOpmOfX6laD/AFGyf2lFtUAaqR9S0xIB+tysFRxZpkQJBB8gePIL0Ya5J0TRvXH2lNruUkzSmXWNiBb+D4Jnl2ObUaIhpAALTsDEwDz5qvNcG/Se6SNwR3h5WUD8bR6HG/EeYds8YC5jGiNAk9ZIuSrcnBhrhsInyXO1uHGsOiCbRtsbW67ors0/VRjkWKt4/wAFgr+TpsKdKm/RTBBqOFmA97zPRPcs7G02gOqjW7p+AfykPZTJKr67agFmuBdUMxA/CJ3ML0tzQg5Ka8TIZkWEBogQAOOiDxWYhqlm1QtmAspjcYTZKHzI5qZyNiJSLEYqXHp4Idryvi1EhiR8+tK+a2y4WldJRhA2ExegmHel0ScZqdJ6bJNiN+EXh7hDQ5D2i+QpGtCXMqEBdFdJO6jejVB5X1TM9JgCyVNqEKRfKLroGD/C5nLt1pMtxo5K88p1i0ymGDzF3VA5McaenU9Lt4V4pCLLEYTMn9U7oZq5L6i/gF21yWvUpE03D2YEvbzA52uPBefHs+S2SY8In1EcL2anidbCIWcxnYinV/HUZ+kO7vlBuPJUcXP1WCaj3Uef5BVaKj2afaQGkuaRA3ECdyITetim0zNN7hES0jSRJ8DDloqPYWnQJfQc4uLdLmnTfoQbaSPclNfsfiKlXX/tATY94nboYjwUt1Vcm/pl3G4XH6/UJs7DMQzTUYII35nqDwVgsHhXUK7mNOphIg+HM8A7r0zG9n3gQ8+cCDt7kgf2eYCQ2QetlRxU5MtzSwaf/ow1jWMkARbY+JPipjOn76ikrMFp818asKldf2J6/wBDqpnZIg++UsqVNRPig/6i9yrm1OtkFZ+jki5QL1GtXACrw75S0HgQSvg8BVurAKg1vqERwLiAZPz5UKFaCrcU03j3pe+x8fguGDqlXBXz3Ql1LEEG56c/NXHGt2JQYamFtxPVS/rYQPtmmbofF07aphckzvBi7MByUwy6vqvJP1ZZSm4kw3vH5/4WsyXK6oZeL3ieF1eANo0uVtB81rsC1jGjqVjsBhy03TCrjYcEndFUjVYnHspifqUgx3aFzzDe6Pigcbii/lL3GOUyYRqQ4oZu5ly75ofE9pnuO8DwslNTESqXESjcyapGVbM9UzulFU3+uqsJQlWqsSSNwhW80jxVfvFMMViwAkGJxYLt0xM4liMTF1BmO+eyDxOIXGVm9D7wFjCDXYwuO/kr2Vw3coGk+PHz/wAL44cuuXekfULEcXVs04C+/qR1SmqYsohx5ITEdhqsQ6TB55G31ugKztO0EA+s+aMxb/GR9bpY+rJI/flKQeHa1fx/f0lCPrmbq/FVAQXNsduPKfHzQLQSQAJO0byURmF7cQVyrXLoEqnEUiwkO3G/nCrp0yTYe6TH0FumYaPIsOG947/54Wiw+NdIusplr3CAZjxHC0FEhJr0HDSUccTyoVa90pp1YWgy6nTdSLi06myCQZserY9xCFLDPgKMSoPfZUawCYuPjE8jg2NlObXTEaUHEwusrTdUVmTKX1C8FbpqHFasByltXFCbIJ9d31Kjh2l5229BsevosOF2a1yX+CXgcu+H79AUyqZTUJnmbiwQr8JUmJM+G3v9y7tgSQNUotgzMxuCYngKumy3VE18I47m9r8mdvl8FSGFthHTqu7abh0OvZddXtv9Qgy8m3yVelwmRf8Ab90SOwvqiN+eFEKgKetN0zDU1QOLH4JfWYZII2MSE5xWH1AkAh3HSUC3VUc4Gxm4IjTAtcdeiQg5WrdB8Pl5dFyS7VAkTO9+gPVVspaKpA2bBBsTJAOkdYm6dYLsvUqkiA1n5zIdvbSB960LSZd2Op0gYBc4mS53J8th6IewVXxpJfWYmllWv77XT1AnxgDiU47P5YWV2lp0uZJ1AbRx4gzBW1p5XAIaA3xjlCYfs28PL3P1G8DTzxyJ9Vmk/ZCLtLkJboq02yzQNRaIZTIJAbJ8PckODxOom/3fS+wW6a6tUNRtSi9oghggGkTEEkAy2esLNHsjVcS6nSLWQC1gMd4Mi5JBJsb+K1M2XvgM3HBu60fZTOfaVBTa0aY/uS6Jbs6ZN99lmGdl67ZBlpDRAJaSXEgEWJjdaPKMtw9OL99h1O7o9r4gzctmYc3g7IXc7iYyeJ38NLgcqw9F5qyKYDy5zXGQ+SB3QfA3QnanCaXN0gXJYAyIJF4MXm436oHG4Cri3E1SX09QfTLRpLe6ByZiADHVVUsLWpViW0C+lG73BztRF3tv3TMccbrfSf4xYSSQOsxKCxOOaHFtj4rQ4vJ6j4MXE86ZafW0/slOYdj6ro0j4gec9VjoZ4V4fBh7AQWl54kR6z0QzMDiLspsmRu2II3J1G3KeZXklSiWw0OIaQdRGm8WtchNqVB4qtd7NhGkiCbDkaQBYDdA63wNKHPr9MM/DYkB4c0gtuZsYvcdduF3G0KTadJzO84gzDpg2F/E7wNlp82yquXh1DSJJLmucYn990jw+RVWPLqumZMaZkSLwVlefPR3DXHFfdAX1nuY0FunUOS1hN76Zubc+KDdlmoyBHrP8cpvicnJc1wiQIvJAk8K7DYR430n1Mx128l0LFpvJyb5+jPnJS28x4oOvhncxF4MamwfiLLYuoDkbqirgwdgB9eCYqFGPdhGhslw9Ov7IZrei1VTJxuLHyEe7ZB/ZDuo+Sb2AY2fUc5wAMEmBcWTrK8voUzqdqqOFpMBvoJ87lKsIwGqJ6jz3TzFsAdA2QfRb/oc0c0oj8DvgjWZ5SidLvKyyrQiGNla0gcNI3O6P5XfBdp5xTP4XAf8VnQVYXocO6of1c2paYDSZsdgYG/klGPz2mS0UyABGoCHnSbAANM3PyQwff0Kz2bMbTBhsdNNrkbnql1/wPjya1rUa9+GwgIqsgu0g25bP3gDfUPq65TzWgI/tXB3hpP8pLkmWtFJxJLjptxEe+31CqFS+2y6cGcspPZNO3tBT/IfhKg/tBTgww36xCzorKNSvHCMT1Ro6mbUxYNcRbaAPiq3Z0w/gd7wlOvuz5KAMlYbg2+1mflIPUr6pmrZsD8EqK6Fx3UafazfymVVVzQfl+RQOjlVPah0LqEVsWx7btgjpYQgi4dFJwhD1FpyOucLz81z2jCBMjhDhigZJHmPciwIvOJa3ifFD+0m+k/Xou1t48lWHrjT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613586" y="5416277"/>
            <a:ext cx="3024336" cy="45794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24518" tIns="24518" rIns="24518" bIns="24518" spcCol="1270" anchor="ctr"/>
          <a:lstStyle>
            <a:defPPr>
              <a:defRPr lang="en-U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 sz="16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Školení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44133" y="4768205"/>
            <a:ext cx="2993789" cy="45794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24518" tIns="24518" rIns="24518" bIns="24518" spcCol="1270" anchor="ctr"/>
          <a:lstStyle>
            <a:defPPr>
              <a:defRPr lang="en-U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 sz="16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Lepší dovednosti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644134" y="4048125"/>
            <a:ext cx="2993789" cy="45794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24518" tIns="24518" rIns="24518" bIns="24518" spcCol="1270" anchor="ctr"/>
          <a:lstStyle>
            <a:defPPr>
              <a:defRPr lang="en-U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 sz="16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Lepší zaměstnatelnost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658816" y="3400053"/>
            <a:ext cx="2993789" cy="45794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24518" tIns="24518" rIns="24518" bIns="24518" spcCol="1270" anchor="ctr"/>
          <a:lstStyle>
            <a:defPPr>
              <a:defRPr lang="en-U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 sz="16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Vyšší zaměstnanost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48544" y="2751981"/>
            <a:ext cx="2993789" cy="45794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24518" tIns="24518" rIns="24518" bIns="24518" spcCol="1270" anchor="ctr"/>
          <a:lstStyle>
            <a:defPPr>
              <a:defRPr lang="en-U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 sz="16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Lepší příjem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658816" y="2078009"/>
            <a:ext cx="2993789" cy="45794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24518" tIns="24518" rIns="24518" bIns="24518" spcCol="1270" anchor="ctr"/>
          <a:lstStyle>
            <a:defPPr>
              <a:defRPr lang="en-U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 sz="16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Omezení chudoby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648543" y="1383829"/>
            <a:ext cx="2993789" cy="45794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24518" tIns="24518" rIns="24518" bIns="24518" spcCol="1270" anchor="ctr"/>
          <a:lstStyle>
            <a:defPPr>
              <a:defRPr lang="en-U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 sz="16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Dosažení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SDGs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648544" y="709857"/>
            <a:ext cx="2993789" cy="45794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24518" tIns="24518" rIns="24518" bIns="24518" spcCol="1270" anchor="ctr"/>
          <a:lstStyle>
            <a:defPPr>
              <a:defRPr lang="en-U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 sz="1600" b="1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Věčný mír</a:t>
            </a: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6865052" y="1236696"/>
            <a:ext cx="3528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cs-CZ" sz="2800" dirty="0">
                <a:latin typeface="Calibri" panose="020F0502020204030204" pitchFamily="34" charset="0"/>
              </a:rPr>
              <a:t>Nebezpečí </a:t>
            </a:r>
          </a:p>
          <a:p>
            <a:r>
              <a:rPr lang="cs-CZ" sz="2800" dirty="0">
                <a:latin typeface="Calibri" panose="020F0502020204030204" pitchFamily="34" charset="0"/>
              </a:rPr>
              <a:t>„Komínového myšlení“</a:t>
            </a:r>
          </a:p>
        </p:txBody>
      </p:sp>
      <p:sp>
        <p:nvSpPr>
          <p:cNvPr id="16" name="Šipka doprava 15"/>
          <p:cNvSpPr>
            <a:spLocks noChangeArrowheads="1"/>
          </p:cNvSpPr>
          <p:nvPr/>
        </p:nvSpPr>
        <p:spPr bwMode="auto">
          <a:xfrm rot="-5400000">
            <a:off x="4958752" y="4861894"/>
            <a:ext cx="333375" cy="936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" name="Šipka doprava 16"/>
          <p:cNvSpPr>
            <a:spLocks noChangeArrowheads="1"/>
          </p:cNvSpPr>
          <p:nvPr/>
        </p:nvSpPr>
        <p:spPr bwMode="auto">
          <a:xfrm rot="-5400000">
            <a:off x="4988121" y="4172125"/>
            <a:ext cx="334963" cy="936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" name="Šipka doprava 17"/>
          <p:cNvSpPr>
            <a:spLocks noChangeArrowheads="1"/>
          </p:cNvSpPr>
          <p:nvPr/>
        </p:nvSpPr>
        <p:spPr bwMode="auto">
          <a:xfrm rot="-5400000">
            <a:off x="4988121" y="3510137"/>
            <a:ext cx="334962" cy="936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" name="Šipka doprava 18"/>
          <p:cNvSpPr>
            <a:spLocks noChangeArrowheads="1"/>
          </p:cNvSpPr>
          <p:nvPr/>
        </p:nvSpPr>
        <p:spPr bwMode="auto">
          <a:xfrm rot="-5400000">
            <a:off x="4988121" y="2837037"/>
            <a:ext cx="334962" cy="936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" name="Šipka doprava 19"/>
          <p:cNvSpPr>
            <a:spLocks noChangeArrowheads="1"/>
          </p:cNvSpPr>
          <p:nvPr/>
        </p:nvSpPr>
        <p:spPr bwMode="auto">
          <a:xfrm rot="-5400000">
            <a:off x="4988121" y="2187750"/>
            <a:ext cx="334963" cy="936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" name="Šipka doprava 20"/>
          <p:cNvSpPr>
            <a:spLocks noChangeArrowheads="1"/>
          </p:cNvSpPr>
          <p:nvPr/>
        </p:nvSpPr>
        <p:spPr bwMode="auto">
          <a:xfrm rot="-5400000">
            <a:off x="4988121" y="1463850"/>
            <a:ext cx="334963" cy="936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" name="Šipka doprava 21"/>
          <p:cNvSpPr>
            <a:spLocks noChangeArrowheads="1"/>
          </p:cNvSpPr>
          <p:nvPr/>
        </p:nvSpPr>
        <p:spPr bwMode="auto">
          <a:xfrm rot="-5400000">
            <a:off x="4973833" y="806625"/>
            <a:ext cx="334963" cy="93662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EC5D6F7-29D6-40D2-9F03-02FE2E384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8224" y="3250125"/>
            <a:ext cx="342038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cs-CZ" sz="2800" dirty="0">
                <a:latin typeface="Calibri" panose="020F0502020204030204" pitchFamily="34" charset="0"/>
              </a:rPr>
              <a:t>Je vše, co je nutné k dosažení stavu na vyšší úrovni, obsaženo v nižší úrovni (nebo </a:t>
            </a:r>
            <a:br>
              <a:rPr lang="cs-CZ" sz="2800" dirty="0">
                <a:latin typeface="Calibri" panose="020F0502020204030204" pitchFamily="34" charset="0"/>
              </a:rPr>
            </a:br>
            <a:r>
              <a:rPr lang="cs-CZ" sz="2800" dirty="0">
                <a:latin typeface="Calibri" panose="020F0502020204030204" pitchFamily="34" charset="0"/>
              </a:rPr>
              <a:t>v předpokladech)?</a:t>
            </a:r>
          </a:p>
        </p:txBody>
      </p:sp>
      <p:sp>
        <p:nvSpPr>
          <p:cNvPr id="2" name="Zástupný symbol pro číslo snímku 2">
            <a:extLst>
              <a:ext uri="{FF2B5EF4-FFF2-40B4-BE49-F238E27FC236}">
                <a16:creationId xmlns:a16="http://schemas.microsoft.com/office/drawing/2014/main" id="{F7EDDBBA-2911-7780-FB28-FA37ECC873A3}"/>
              </a:ext>
            </a:extLst>
          </p:cNvPr>
          <p:cNvSpPr txBox="1">
            <a:spLocks/>
          </p:cNvSpPr>
          <p:nvPr/>
        </p:nvSpPr>
        <p:spPr>
          <a:xfrm>
            <a:off x="11280579" y="6309326"/>
            <a:ext cx="730411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13577B-3826-4951-8650-B862D878984C}" type="slidenum">
              <a:rPr lang="cs-CZ" sz="1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/>
              <a:t>22</a:t>
            </a:fld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734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7BBD82-4A56-4614-A368-28445FEB8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5" t="12901" r="22439" b="5201"/>
          <a:stretch/>
        </p:blipFill>
        <p:spPr>
          <a:xfrm>
            <a:off x="1558676" y="33698"/>
            <a:ext cx="9109325" cy="598759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DBF54E0-7DDC-4454-B02D-11D42AE054AD}"/>
              </a:ext>
            </a:extLst>
          </p:cNvPr>
          <p:cNvSpPr txBox="1"/>
          <p:nvPr/>
        </p:nvSpPr>
        <p:spPr>
          <a:xfrm>
            <a:off x="3287688" y="6093296"/>
            <a:ext cx="5931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RUBIKON Centrum (projekt Společně na svobodu)</a:t>
            </a:r>
            <a:br>
              <a:rPr lang="cs-CZ" sz="1200" dirty="0"/>
            </a:br>
            <a:r>
              <a:rPr lang="cs-CZ" sz="1200" dirty="0">
                <a:hlinkClick r:id="rId3"/>
              </a:rPr>
              <a:t>https://www.rubikoncentrum.cz/wp-content/uploads/2021/01/Shrnuti-evaluace_online.pdf</a:t>
            </a:r>
            <a:r>
              <a:rPr lang="cs-CZ" sz="1200" dirty="0"/>
              <a:t> 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81D33F09-8722-EB14-50BF-E0F5D475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z="1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14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DBF54E0-7DDC-4454-B02D-11D42AE054AD}"/>
              </a:ext>
            </a:extLst>
          </p:cNvPr>
          <p:cNvSpPr txBox="1"/>
          <p:nvPr/>
        </p:nvSpPr>
        <p:spPr>
          <a:xfrm>
            <a:off x="3431705" y="6124060"/>
            <a:ext cx="5931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RUBIKON Centrum (projekt Společně na svobodu)</a:t>
            </a:r>
            <a:br>
              <a:rPr lang="cs-CZ" sz="1200" dirty="0"/>
            </a:br>
            <a:r>
              <a:rPr lang="cs-CZ" sz="1200" dirty="0">
                <a:hlinkClick r:id="rId2"/>
              </a:rPr>
              <a:t>https://www.rubikoncentrum.cz/wp-content/uploads/2021/01/Shrnuti-evaluace_online.pdf</a:t>
            </a:r>
            <a:r>
              <a:rPr lang="cs-CZ" sz="1200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8C5709-90C0-4EF6-BECE-B9226079FE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2" t="5901" r="55119" b="9400"/>
          <a:stretch/>
        </p:blipFill>
        <p:spPr>
          <a:xfrm rot="5400000">
            <a:off x="3073190" y="-1540570"/>
            <a:ext cx="6045620" cy="91440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297EDB-FB3C-BA4E-258F-1DB0CF5C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z="1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32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422317"/>
            <a:ext cx="8229600" cy="93658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latin typeface="Calibri" pitchFamily="34" charset="0"/>
                <a:ea typeface="+mn-ea"/>
                <a:cs typeface="Calibri" pitchFamily="34" charset="0"/>
              </a:rPr>
              <a:t>Výhody teorie změny vůči logickým rámcům</a:t>
            </a:r>
            <a:endParaRPr lang="en-GB" sz="3200" b="1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97556" y="1529413"/>
            <a:ext cx="8310911" cy="4652354"/>
          </a:xfrm>
        </p:spPr>
        <p:txBody>
          <a:bodyPr/>
          <a:lstStyle/>
          <a:p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Logi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více zjevná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Jsou možné různé paralelní řetězce příčin a následků (akcí a reakci)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Předpoklady mohou být zakomponovány do stejného obrázku jako samotná akce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Méně problémů s terminologií, více spoléhá na vizuální vnímání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Může být dobře opřená o výzkum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Může zobrazovat alternativní teorie, pak je větší šance na učení se a zlepšování v průběhu projektu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Ale… je těžší ji korektně udělat než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logframe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508269" y="6181767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B. </a:t>
            </a:r>
            <a:r>
              <a:rPr lang="cs-CZ" sz="1050" dirty="0" err="1"/>
              <a:t>Wauters</a:t>
            </a:r>
            <a:endParaRPr lang="en-GB" sz="1050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6A81AB8F-A958-7E05-913D-08A5BE205E7B}"/>
              </a:ext>
            </a:extLst>
          </p:cNvPr>
          <p:cNvSpPr txBox="1">
            <a:spLocks/>
          </p:cNvSpPr>
          <p:nvPr/>
        </p:nvSpPr>
        <p:spPr>
          <a:xfrm>
            <a:off x="11280579" y="6309326"/>
            <a:ext cx="730411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13577B-3826-4951-8650-B862D878984C}" type="slidenum">
              <a:rPr lang="cs-CZ" sz="1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/>
              <a:t>25</a:t>
            </a:fld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8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469F006-E185-4541-AF24-BA42666B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849" y="1001800"/>
            <a:ext cx="8351837" cy="5327997"/>
          </a:xfrm>
        </p:spPr>
        <p:txBody>
          <a:bodyPr/>
          <a:lstStyle/>
          <a:p>
            <a:r>
              <a:rPr lang="cs-CZ" sz="2800" dirty="0"/>
              <a:t>Téměř nikdy evaluátor nepřijde k intervenci, která by měla korektně zpracovanou robustní teorii změny</a:t>
            </a:r>
          </a:p>
          <a:p>
            <a:pPr marL="0" indent="0">
              <a:buNone/>
            </a:pPr>
            <a:endParaRPr lang="cs-CZ" sz="2800" dirty="0"/>
          </a:p>
          <a:p>
            <a:pPr>
              <a:spcBef>
                <a:spcPts val="1800"/>
              </a:spcBef>
            </a:pPr>
            <a:r>
              <a:rPr lang="cs-CZ" sz="2800" dirty="0"/>
              <a:t>Potřeba rekonstrukce intervenční logiky = tvorba teorie změny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195F25A-313F-482A-9360-FB9EBF90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ea typeface="+mn-ea"/>
                <a:cs typeface="Calibri" pitchFamily="34" charset="0"/>
              </a:rPr>
              <a:t>Tvorba teorie změny</a:t>
            </a: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31819C94-AF2A-4B17-9789-06EBD6D759BC}"/>
              </a:ext>
            </a:extLst>
          </p:cNvPr>
          <p:cNvSpPr/>
          <p:nvPr/>
        </p:nvSpPr>
        <p:spPr>
          <a:xfrm>
            <a:off x="5699956" y="3429001"/>
            <a:ext cx="1080120" cy="632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B6D8BD82-C2B2-8EA1-8BBF-9EC0A5E1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111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469F006-E185-4541-AF24-BA42666B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524" y="980728"/>
            <a:ext cx="8534166" cy="532799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/>
              <a:t>Zdroje: </a:t>
            </a:r>
          </a:p>
          <a:p>
            <a:pPr marL="457200" indent="-457200">
              <a:buAutoNum type="alphaLcParenR"/>
            </a:pPr>
            <a:r>
              <a:rPr lang="cs-CZ" sz="2600" dirty="0"/>
              <a:t>Kauzální vztahy předpokládané projektovou dokumentací;</a:t>
            </a:r>
          </a:p>
          <a:p>
            <a:pPr marL="457200" indent="-457200">
              <a:buAutoNum type="alphaLcParenR"/>
            </a:pPr>
            <a:r>
              <a:rPr lang="cs-CZ" sz="2600" dirty="0"/>
              <a:t>Vysvětlení (nejlépe participativní tvorba) osob, které intervenci realizují (a ideálně také účastníků);</a:t>
            </a:r>
          </a:p>
          <a:p>
            <a:pPr marL="457200" indent="-457200">
              <a:buAutoNum type="alphaLcParenR"/>
            </a:pPr>
            <a:r>
              <a:rPr lang="cs-CZ" sz="2600" dirty="0"/>
              <a:t>Ověření, zda jsou předpokládané kauzální vazby v souladu s vědeckým poznáním.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600" dirty="0"/>
              <a:t>= </a:t>
            </a:r>
            <a:r>
              <a:rPr lang="cs-CZ" sz="2600" b="1" dirty="0" err="1"/>
              <a:t>Desk</a:t>
            </a:r>
            <a:r>
              <a:rPr lang="cs-CZ" sz="2600" b="1" dirty="0"/>
              <a:t> </a:t>
            </a:r>
            <a:r>
              <a:rPr lang="cs-CZ" sz="2600" b="1" dirty="0" err="1"/>
              <a:t>research</a:t>
            </a:r>
            <a:r>
              <a:rPr lang="cs-CZ" sz="2600" b="1" dirty="0"/>
              <a:t> + participativní workshop + </a:t>
            </a:r>
            <a:r>
              <a:rPr lang="cs-CZ" sz="2600" b="1" dirty="0" err="1"/>
              <a:t>literature</a:t>
            </a:r>
            <a:r>
              <a:rPr lang="cs-CZ" sz="2600" b="1" dirty="0"/>
              <a:t> </a:t>
            </a:r>
            <a:r>
              <a:rPr lang="cs-CZ" sz="2600" b="1" dirty="0" err="1"/>
              <a:t>review</a:t>
            </a:r>
            <a:endParaRPr lang="cs-CZ" sz="2600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195F25A-313F-482A-9360-FB9EBF90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ea typeface="+mn-ea"/>
                <a:cs typeface="Calibri" pitchFamily="34" charset="0"/>
              </a:rPr>
              <a:t>Tvorba teorie změny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4E0E361C-B991-39DA-2FA9-1FF447CF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97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469F006-E185-4541-AF24-BA42666B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789" y="996303"/>
            <a:ext cx="8172363" cy="5327997"/>
          </a:xfrm>
        </p:spPr>
        <p:txBody>
          <a:bodyPr/>
          <a:lstStyle/>
          <a:p>
            <a:r>
              <a:rPr lang="cs-CZ" sz="2800" b="1" dirty="0"/>
              <a:t>Korektní způsob je postupovat od konce kauzálního řetězce (</a:t>
            </a:r>
            <a:r>
              <a:rPr lang="cs-CZ" sz="2800" b="1" dirty="0">
                <a:solidFill>
                  <a:srgbClr val="C00000"/>
                </a:solidFill>
              </a:rPr>
              <a:t>odzadu</a:t>
            </a:r>
            <a:r>
              <a:rPr lang="cs-CZ" sz="2800" b="1" dirty="0"/>
              <a:t>):</a:t>
            </a:r>
          </a:p>
          <a:p>
            <a:pPr lvl="1">
              <a:spcBef>
                <a:spcPts val="1200"/>
              </a:spcBef>
            </a:pPr>
            <a:r>
              <a:rPr lang="cs-CZ" sz="2800" b="1" dirty="0"/>
              <a:t>„Co se musí stát, aby nastalo toto, oč usilujeme?“ (Co musíme udělat my, co předpokládáme, že udělá někdo jiný?)</a:t>
            </a:r>
          </a:p>
          <a:p>
            <a:pPr lvl="1">
              <a:spcBef>
                <a:spcPts val="1200"/>
              </a:spcBef>
            </a:pPr>
            <a:r>
              <a:rPr lang="cs-CZ" sz="2800" b="1" dirty="0"/>
              <a:t>„Co se musí stát, abychom mohli udělat XY“?...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195F25A-313F-482A-9360-FB9EBF90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ea typeface="+mn-ea"/>
                <a:cs typeface="Calibri" pitchFamily="34" charset="0"/>
              </a:rPr>
              <a:t>Tvorba teorie změny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B5D25AF-36C2-E840-6D33-15A7906F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8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6539" y="374042"/>
            <a:ext cx="8350250" cy="684213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Calibri" panose="020F0502020204030204" pitchFamily="34" charset="0"/>
              </a:rPr>
              <a:t>Problémy jak </a:t>
            </a:r>
            <a:r>
              <a:rPr lang="cs-CZ" sz="3200" b="1" dirty="0" err="1">
                <a:latin typeface="Calibri" panose="020F0502020204030204" pitchFamily="34" charset="0"/>
              </a:rPr>
              <a:t>logframu</a:t>
            </a:r>
            <a:r>
              <a:rPr lang="cs-CZ" sz="3200" b="1" dirty="0">
                <a:latin typeface="Calibri" panose="020F0502020204030204" pitchFamily="34" charset="0"/>
              </a:rPr>
              <a:t>, tak teorie změny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99557" y="1520789"/>
            <a:ext cx="8208000" cy="4067175"/>
          </a:xfrm>
        </p:spPr>
        <p:txBody>
          <a:bodyPr/>
          <a:lstStyle/>
          <a:p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Předpokládají statickou, lineární logiku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Když uděláme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stane se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pak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atd.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mechanistické vidění světa; předpokládá, že aktivity projektu dají do pohybu v zásadě automaticky chod událostí bez zpětných vazeb nebo zpožďujících efektů</a:t>
            </a:r>
          </a:p>
          <a:p>
            <a:pPr>
              <a:spcBef>
                <a:spcPts val="1200"/>
              </a:spcBef>
            </a:pP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Špatné zacházení – tvorba v kanceláři poté, co byl projekt navrhnut. Mnoho „komínových“ teorií.</a:t>
            </a:r>
          </a:p>
          <a:p>
            <a:pPr>
              <a:spcBef>
                <a:spcPts val="1200"/>
              </a:spcBef>
            </a:pPr>
            <a:r>
              <a:rPr lang="cs-CZ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Problém s absorpcí neočekávaných jevů (a těch je hodně), jakmile je projekt v běhu.</a:t>
            </a: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752185" y="5828818"/>
            <a:ext cx="788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B. </a:t>
            </a:r>
            <a:r>
              <a:rPr lang="cs-CZ" sz="1050" dirty="0" err="1"/>
              <a:t>Wauters</a:t>
            </a:r>
            <a:endParaRPr lang="en-GB" sz="1050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B9B16B6-10E8-A346-C1EC-D4E0A8765ED3}"/>
              </a:ext>
            </a:extLst>
          </p:cNvPr>
          <p:cNvSpPr txBox="1">
            <a:spLocks/>
          </p:cNvSpPr>
          <p:nvPr/>
        </p:nvSpPr>
        <p:spPr>
          <a:xfrm>
            <a:off x="11280579" y="6309326"/>
            <a:ext cx="730411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13577B-3826-4951-8650-B862D878984C}" type="slidenum">
              <a:rPr lang="cs-CZ" sz="1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/>
              <a:t>29</a:t>
            </a:fld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5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43572" y="1712894"/>
            <a:ext cx="7528560" cy="1848036"/>
          </a:xfrm>
        </p:spPr>
        <p:txBody>
          <a:bodyPr/>
          <a:lstStyle/>
          <a:p>
            <a:r>
              <a:rPr lang="cs-CZ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Blok první</a:t>
            </a:r>
            <a:br>
              <a:rPr lang="cs-CZ" b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b="1" i="1" dirty="0">
                <a:cs typeface="Calibri" panose="020F0502020204030204" pitchFamily="34" charset="0"/>
              </a:rPr>
              <a:t>Úvod a teorie změny</a:t>
            </a:r>
            <a:br>
              <a:rPr lang="cs-CZ" sz="3600" i="1" dirty="0">
                <a:cs typeface="Calibri" panose="020F0502020204030204" pitchFamily="34" charset="0"/>
              </a:rPr>
            </a:br>
            <a:r>
              <a:rPr lang="cs-CZ" sz="3600" i="1" dirty="0">
                <a:cs typeface="Calibri" panose="020F0502020204030204" pitchFamily="34" charset="0"/>
              </a:rPr>
              <a:t>9.30 – 11.00</a:t>
            </a:r>
            <a:endParaRPr lang="cs-CZ" b="1" dirty="0">
              <a:solidFill>
                <a:srgbClr val="40404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581DB9-B42C-1B6F-1CDD-F4CE7A5F937B}"/>
              </a:ext>
            </a:extLst>
          </p:cNvPr>
          <p:cNvSpPr txBox="1">
            <a:spLocks/>
          </p:cNvSpPr>
          <p:nvPr/>
        </p:nvSpPr>
        <p:spPr>
          <a:xfrm>
            <a:off x="11280579" y="6309326"/>
            <a:ext cx="730411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13577B-3826-4951-8650-B862D878984C}" type="slidenum">
              <a:rPr lang="cs-CZ" sz="1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/>
              <a:t>3</a:t>
            </a:fld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406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667508" y="585172"/>
            <a:ext cx="8856000" cy="4428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Úkol pro účastníky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Rozdělte se do dvou skupin a dohodněte se na evaluované intervenci.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Pokuste se hodnocenou intervenci popsat ve třech větách. Vysvětlete, čeho, pro koho a jak má dosáhnout. Nepoužívejte žargon, používejte laikům srozumitelné pojmy.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Zkuste popsat zvolenou strategii – řetězec očekávaných výsledků (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chain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2" name="Zástupný symbol pro číslo snímku 2">
            <a:extLst>
              <a:ext uri="{FF2B5EF4-FFF2-40B4-BE49-F238E27FC236}">
                <a16:creationId xmlns:a16="http://schemas.microsoft.com/office/drawing/2014/main" id="{89868AE0-B385-FED5-6565-F81FA30DA449}"/>
              </a:ext>
            </a:extLst>
          </p:cNvPr>
          <p:cNvSpPr txBox="1">
            <a:spLocks/>
          </p:cNvSpPr>
          <p:nvPr/>
        </p:nvSpPr>
        <p:spPr>
          <a:xfrm>
            <a:off x="11280579" y="6309326"/>
            <a:ext cx="730411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913577B-3826-4951-8650-B862D878984C}" type="slidenum">
              <a:rPr lang="cs-CZ" sz="12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/>
              <a:t>30</a:t>
            </a:fld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514" y="296652"/>
            <a:ext cx="8620973" cy="684213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Calibri" panose="020F0502020204030204" pitchFamily="34" charset="0"/>
              </a:rPr>
              <a:t>How We Model Matters – Visualizing Program Theories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11524" y="1093062"/>
            <a:ext cx="5976000" cy="55807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theories are visuals that illustrate how a program is intended to bring about a desired outcome. For program developers, program theories can help staff gain a shared understanding of their role within the program and what they need to do to make an impact. For evaluators, program theories can help organize an evaluation design by providing a framework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to measure and how different parts of a program are hypothesized to affect outcomes. This guide provides visual strategies and real-world examples to promote creativity in how program developers and evaluators articulate the components and intended outcomes of their programs.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GB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Read the Guide</a:t>
            </a:r>
            <a:endParaRPr lang="en-GB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28879072-6856-4ABD-B5F5-7B243597B0B5}"/>
              </a:ext>
            </a:extLst>
          </p:cNvPr>
          <p:cNvSpPr txBox="1">
            <a:spLocks/>
          </p:cNvSpPr>
          <p:nvPr/>
        </p:nvSpPr>
        <p:spPr>
          <a:xfrm>
            <a:off x="11531960" y="6308726"/>
            <a:ext cx="468696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9pPr>
          </a:lstStyle>
          <a:p>
            <a:pPr>
              <a:defRPr/>
            </a:pPr>
            <a:fld id="{94CEB8F2-E2F8-4E80-8096-4BD9531C1854}" type="slidenum">
              <a:rPr lang="cs-CZ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31</a:t>
            </a:fld>
            <a:endParaRPr lang="cs-CZ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D50F84D-84E6-B645-48D6-352CB5ACE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06" t="12200" r="33856" b="3801"/>
          <a:stretch/>
        </p:blipFill>
        <p:spPr>
          <a:xfrm>
            <a:off x="8292244" y="1448780"/>
            <a:ext cx="3240360" cy="4320480"/>
          </a:xfrm>
          <a:prstGeom prst="rect">
            <a:avLst/>
          </a:prstGeom>
        </p:spPr>
      </p:pic>
      <p:sp>
        <p:nvSpPr>
          <p:cNvPr id="4" name="Vývojový diagram: dokument 3">
            <a:extLst>
              <a:ext uri="{FF2B5EF4-FFF2-40B4-BE49-F238E27FC236}">
                <a16:creationId xmlns:a16="http://schemas.microsoft.com/office/drawing/2014/main" id="{D2D7C7E0-E8C1-AFD9-840D-EC6A33686F5D}"/>
              </a:ext>
            </a:extLst>
          </p:cNvPr>
          <p:cNvSpPr/>
          <p:nvPr/>
        </p:nvSpPr>
        <p:spPr>
          <a:xfrm>
            <a:off x="10561004" y="543595"/>
            <a:ext cx="1115616" cy="365125"/>
          </a:xfrm>
          <a:prstGeom prst="flowChartDocumen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Něco navíc</a:t>
            </a:r>
          </a:p>
        </p:txBody>
      </p:sp>
    </p:spTree>
    <p:extLst>
      <p:ext uri="{BB962C8B-B14F-4D97-AF65-F5344CB8AC3E}">
        <p14:creationId xmlns:p14="http://schemas.microsoft.com/office/powerpoint/2010/main" val="20828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514" y="408850"/>
            <a:ext cx="8620973" cy="5400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Calibri" panose="020F0502020204030204" pitchFamily="34" charset="0"/>
              </a:rPr>
              <a:t>How We Model Matters – Visualizing Program Theories</a:t>
            </a: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28879072-6856-4ABD-B5F5-7B243597B0B5}"/>
              </a:ext>
            </a:extLst>
          </p:cNvPr>
          <p:cNvSpPr txBox="1">
            <a:spLocks/>
          </p:cNvSpPr>
          <p:nvPr/>
        </p:nvSpPr>
        <p:spPr>
          <a:xfrm>
            <a:off x="11531960" y="6308726"/>
            <a:ext cx="468696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9pPr>
          </a:lstStyle>
          <a:p>
            <a:pPr>
              <a:defRPr/>
            </a:pPr>
            <a:fld id="{94CEB8F2-E2F8-4E80-8096-4BD9531C1854}" type="slidenum">
              <a:rPr lang="cs-CZ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32</a:t>
            </a:fld>
            <a:endParaRPr lang="cs-CZ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7B9E772-08F1-DE5A-6F14-2D5191640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549" y="980728"/>
            <a:ext cx="7488000" cy="5751955"/>
          </a:xfrm>
          <a:prstGeom prst="rect">
            <a:avLst/>
          </a:prstGeom>
        </p:spPr>
      </p:pic>
      <p:sp>
        <p:nvSpPr>
          <p:cNvPr id="3" name="Vývojový diagram: dokument 2">
            <a:extLst>
              <a:ext uri="{FF2B5EF4-FFF2-40B4-BE49-F238E27FC236}">
                <a16:creationId xmlns:a16="http://schemas.microsoft.com/office/drawing/2014/main" id="{00DA88C7-DA99-61C2-56A0-09D8037B7190}"/>
              </a:ext>
            </a:extLst>
          </p:cNvPr>
          <p:cNvSpPr/>
          <p:nvPr/>
        </p:nvSpPr>
        <p:spPr>
          <a:xfrm>
            <a:off x="10597008" y="543595"/>
            <a:ext cx="1115616" cy="365125"/>
          </a:xfrm>
          <a:prstGeom prst="flowChartDocumen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Něco navíc</a:t>
            </a:r>
          </a:p>
        </p:txBody>
      </p:sp>
    </p:spTree>
    <p:extLst>
      <p:ext uri="{BB962C8B-B14F-4D97-AF65-F5344CB8AC3E}">
        <p14:creationId xmlns:p14="http://schemas.microsoft.com/office/powerpoint/2010/main" val="4003970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/>
          </p:cNvSpPr>
          <p:nvPr/>
        </p:nvSpPr>
        <p:spPr bwMode="auto">
          <a:xfrm>
            <a:off x="2063750" y="332656"/>
            <a:ext cx="81359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Příklady zdrojů informací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59" name="Content Placeholder 2"/>
          <p:cNvSpPr>
            <a:spLocks/>
          </p:cNvSpPr>
          <p:nvPr/>
        </p:nvSpPr>
        <p:spPr bwMode="auto">
          <a:xfrm>
            <a:off x="1793875" y="1269113"/>
            <a:ext cx="8604250" cy="507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40000"/>
              </a:spcBef>
              <a:buClr>
                <a:srgbClr val="336699"/>
              </a:buClr>
              <a:buSzPct val="75000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Theory of Change Explainer – Al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Onkka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spcBef>
                <a:spcPct val="5000"/>
              </a:spcBef>
              <a:buClr>
                <a:srgbClr val="336699"/>
              </a:buClr>
              <a:buSzPct val="75000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https://www.youtube.com/watch?v=BJDN0cpxJv4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buClr>
                <a:srgbClr val="336699"/>
              </a:buClr>
              <a:buSzPct val="75000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heory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Comic Relief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spcBef>
                <a:spcPct val="5000"/>
              </a:spcBef>
              <a:buClr>
                <a:srgbClr val="336699"/>
              </a:buClr>
              <a:buSzPct val="75000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http://www.actknowledge.org/resources/documents/James_ToC.pdf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buClr>
                <a:srgbClr val="336699"/>
              </a:buClr>
              <a:buSzPct val="75000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Theory of Change Online (TOCO) is the only web-based software that you can use to design and edit and store your Theory of Change:</a:t>
            </a:r>
          </a:p>
          <a:p>
            <a:pPr algn="ctr">
              <a:spcBef>
                <a:spcPct val="5000"/>
              </a:spcBef>
              <a:buClr>
                <a:srgbClr val="336699"/>
              </a:buClr>
              <a:buSzPct val="75000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http://toco.actknowledge.org/aboutus.php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buClr>
                <a:srgbClr val="336699"/>
              </a:buClr>
              <a:buSzPct val="75000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Dobrá krátká videa o </a:t>
            </a:r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ToC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spcBef>
                <a:spcPct val="5000"/>
              </a:spcBef>
              <a:buClr>
                <a:srgbClr val="336699"/>
              </a:buClr>
              <a:buSzPct val="75000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https://www.youtube.com/watch?v=wUiKdwgJpD8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300"/>
              </a:spcBef>
              <a:buClr>
                <a:srgbClr val="336699"/>
              </a:buClr>
              <a:buSzPct val="75000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https://www.youtube.com/watch?v=6zRre_gB6A4&amp;t=132s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Bef>
                <a:spcPts val="600"/>
              </a:spcBef>
              <a:buClr>
                <a:srgbClr val="336699"/>
              </a:buClr>
              <a:buSzPct val="75000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Stručné metodologické zdroje: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TAPLIN, Dana H. a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Heléne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CLARK, 2012. </a:t>
            </a:r>
            <a:r>
              <a:rPr lang="en-GB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Theory of Change Basics: A Primer on Theory of Change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[online]. New York: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ActKnowledge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Dostupné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z: 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https://www.theoryofchange.org/wp-content/uploads/toco_library/pdf/ToCBasics.pdf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TAPLIN, Dana H. a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Muamer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RASIC, 2012. </a:t>
            </a:r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Facilitator’s Source Book: </a:t>
            </a:r>
            <a:r>
              <a:rPr lang="en-GB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 Book For Facilitators  Leading Theory Of Change  Development Sessions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[online]. New York: 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ActKnowledge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 https://www.theoryofchange.org/wp-content/uploads/toco_library/pdf/ToCFacilitatorSourcebook.pdf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40316" y="1448780"/>
            <a:ext cx="381000" cy="304800"/>
          </a:xfrm>
          <a:prstGeom prst="actionButtonForwardNex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cs-CZ" altLang="cs-CZ" sz="900"/>
          </a:p>
        </p:txBody>
      </p:sp>
      <p:sp>
        <p:nvSpPr>
          <p:cNvPr id="7" name="Zástupný symbol pro číslo snímku 4">
            <a:extLst>
              <a:ext uri="{FF2B5EF4-FFF2-40B4-BE49-F238E27FC236}">
                <a16:creationId xmlns:a16="http://schemas.microsoft.com/office/drawing/2014/main" id="{2B51EF38-2F54-443D-80CE-C07871CA0896}"/>
              </a:ext>
            </a:extLst>
          </p:cNvPr>
          <p:cNvSpPr txBox="1">
            <a:spLocks/>
          </p:cNvSpPr>
          <p:nvPr/>
        </p:nvSpPr>
        <p:spPr bwMode="auto">
          <a:xfrm>
            <a:off x="11344957" y="6308726"/>
            <a:ext cx="54768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9pPr>
          </a:lstStyle>
          <a:p>
            <a:pPr algn="r"/>
            <a:fld id="{3EDDB6A5-42C7-4542-AE8C-4ACC2280E527}" type="slidenum">
              <a:rPr lang="cs-CZ" sz="1200" b="1">
                <a:solidFill>
                  <a:srgbClr val="404040"/>
                </a:solidFill>
              </a:rPr>
              <a:pPr algn="r"/>
              <a:t>33</a:t>
            </a:fld>
            <a:endParaRPr lang="cs-CZ" sz="1200" b="1" dirty="0">
              <a:solidFill>
                <a:srgbClr val="404040"/>
              </a:solidFill>
            </a:endParaRPr>
          </a:p>
        </p:txBody>
      </p:sp>
      <p:sp>
        <p:nvSpPr>
          <p:cNvPr id="6" name="Vývojový diagram: dokument 5">
            <a:extLst>
              <a:ext uri="{FF2B5EF4-FFF2-40B4-BE49-F238E27FC236}">
                <a16:creationId xmlns:a16="http://schemas.microsoft.com/office/drawing/2014/main" id="{0A7B8760-F46D-4A8E-8869-24E44C5C5D2A}"/>
              </a:ext>
            </a:extLst>
          </p:cNvPr>
          <p:cNvSpPr/>
          <p:nvPr/>
        </p:nvSpPr>
        <p:spPr>
          <a:xfrm>
            <a:off x="10344980" y="507591"/>
            <a:ext cx="1115616" cy="365125"/>
          </a:xfrm>
          <a:prstGeom prst="flowChartDocumen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Něco navíc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7994360-7782-4AC0-8592-AB99CC1D13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-27384"/>
            <a:ext cx="10163787" cy="6876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A16B4DC-D3D3-4577-AB13-33ECAA9EB3B3}"/>
              </a:ext>
            </a:extLst>
          </p:cNvPr>
          <p:cNvSpPr txBox="1"/>
          <p:nvPr/>
        </p:nvSpPr>
        <p:spPr>
          <a:xfrm>
            <a:off x="1559496" y="3573016"/>
            <a:ext cx="15311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Přestávka</a:t>
            </a:r>
          </a:p>
        </p:txBody>
      </p:sp>
    </p:spTree>
    <p:extLst>
      <p:ext uri="{BB962C8B-B14F-4D97-AF65-F5344CB8AC3E}">
        <p14:creationId xmlns:p14="http://schemas.microsoft.com/office/powerpoint/2010/main" val="18316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27448" y="956406"/>
            <a:ext cx="10081120" cy="574895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4600" b="1" dirty="0"/>
              <a:t>Ing. Vladimír </a:t>
            </a:r>
            <a:r>
              <a:rPr lang="cs-CZ" sz="4600" b="1" dirty="0" err="1"/>
              <a:t>Kváča</a:t>
            </a:r>
            <a:r>
              <a:rPr lang="cs-CZ" sz="4600" b="1" dirty="0"/>
              <a:t>, </a:t>
            </a:r>
            <a:r>
              <a:rPr lang="cs-CZ" sz="4600" b="1" dirty="0" err="1"/>
              <a:t>Ph.D</a:t>
            </a:r>
            <a:r>
              <a:rPr lang="cs-CZ" sz="4600" b="1" dirty="0"/>
              <a:t>.</a:t>
            </a:r>
          </a:p>
          <a:p>
            <a:pPr marL="268295" indent="-268295">
              <a:lnSpc>
                <a:spcPct val="120000"/>
              </a:lnSpc>
              <a:spcBef>
                <a:spcPts val="300"/>
              </a:spcBef>
            </a:pPr>
            <a:r>
              <a:rPr lang="cs-CZ" sz="4200" dirty="0"/>
              <a:t>Konzultant a evaluátor na volné noze, aktuálně se zabývá projekty z oblastí trestní justice, ohrožených dětí a vzdělávání</a:t>
            </a:r>
          </a:p>
          <a:p>
            <a:pPr marL="268295" indent="-268295">
              <a:lnSpc>
                <a:spcPct val="120000"/>
              </a:lnSpc>
              <a:spcBef>
                <a:spcPts val="300"/>
              </a:spcBef>
            </a:pPr>
            <a:r>
              <a:rPr lang="cs-CZ" sz="4200" dirty="0"/>
              <a:t>Dlouhodobě se zabývá evaluacemi intervencí financovaných z evropských fondů, přestože má kořeny v oblasti rozvojové spolupráce</a:t>
            </a:r>
          </a:p>
          <a:p>
            <a:pPr marL="268295" indent="-268295">
              <a:lnSpc>
                <a:spcPct val="120000"/>
              </a:lnSpc>
              <a:spcBef>
                <a:spcPts val="300"/>
              </a:spcBef>
            </a:pPr>
            <a:r>
              <a:rPr lang="cs-CZ" sz="4200" dirty="0"/>
              <a:t>Má dlouholetou praxi z oblasti Evropských strukturálních a investičních fondů; zde mimo jiné působil na pozicích ředitele odboru Dohody o partnerství, evaluací a strategií či ředitele Řídicího orgánu Operačního programu Technická pomoc na Ministerstvu pro místní rozvoj, případně vrchního ředitele Sekce fondů EU či vedoucího evaluačního týmu ESF na Ministerstvu práce a sociálních věcí</a:t>
            </a:r>
          </a:p>
          <a:p>
            <a:pPr marL="268295" indent="-268295">
              <a:lnSpc>
                <a:spcPct val="120000"/>
              </a:lnSpc>
              <a:spcBef>
                <a:spcPts val="300"/>
              </a:spcBef>
            </a:pPr>
            <a:r>
              <a:rPr lang="cs-CZ" sz="4200" dirty="0"/>
              <a:t>Snaží se budovat evaluační kapacity na straně veřejné správy, příležitostně lektoruje v ČR i zahraničí (EIPA, </a:t>
            </a:r>
            <a:r>
              <a:rPr lang="cs-CZ" sz="4200" dirty="0" err="1"/>
              <a:t>Summer</a:t>
            </a:r>
            <a:r>
              <a:rPr lang="cs-CZ" sz="4200" dirty="0"/>
              <a:t> </a:t>
            </a:r>
            <a:r>
              <a:rPr lang="cs-CZ" sz="4200" dirty="0" err="1"/>
              <a:t>School</a:t>
            </a:r>
            <a:r>
              <a:rPr lang="cs-CZ" sz="4200" dirty="0"/>
              <a:t> on </a:t>
            </a:r>
            <a:r>
              <a:rPr lang="cs-CZ" sz="4200" dirty="0" err="1"/>
              <a:t>Counterfactual</a:t>
            </a:r>
            <a:r>
              <a:rPr lang="cs-CZ" sz="4200" dirty="0"/>
              <a:t> </a:t>
            </a:r>
            <a:r>
              <a:rPr lang="cs-CZ" sz="4200" dirty="0" err="1"/>
              <a:t>Impact</a:t>
            </a:r>
            <a:r>
              <a:rPr lang="cs-CZ" sz="4200" dirty="0"/>
              <a:t> </a:t>
            </a:r>
            <a:r>
              <a:rPr lang="cs-CZ" sz="4200" dirty="0" err="1"/>
              <a:t>Evaluation</a:t>
            </a:r>
            <a:r>
              <a:rPr lang="cs-CZ" sz="4200" dirty="0"/>
              <a:t>, </a:t>
            </a:r>
            <a:r>
              <a:rPr lang="cs-CZ" sz="4200" dirty="0" err="1"/>
              <a:t>European</a:t>
            </a:r>
            <a:r>
              <a:rPr lang="cs-CZ" sz="4200" dirty="0"/>
              <a:t> </a:t>
            </a:r>
            <a:r>
              <a:rPr lang="cs-CZ" sz="4200" dirty="0" err="1"/>
              <a:t>Academy</a:t>
            </a:r>
            <a:r>
              <a:rPr lang="cs-CZ" sz="4200" dirty="0"/>
              <a:t> v Berlíně)</a:t>
            </a:r>
          </a:p>
          <a:p>
            <a:pPr marL="268295" indent="-268295">
              <a:lnSpc>
                <a:spcPct val="120000"/>
              </a:lnSpc>
              <a:spcBef>
                <a:spcPts val="300"/>
              </a:spcBef>
            </a:pPr>
            <a:r>
              <a:rPr lang="cs-CZ" sz="4200" dirty="0"/>
              <a:t>Působil jako expert v rámci evropské sítě ESF Public </a:t>
            </a:r>
            <a:r>
              <a:rPr lang="cs-CZ" sz="4200" dirty="0" err="1"/>
              <a:t>Administration</a:t>
            </a:r>
            <a:r>
              <a:rPr lang="cs-CZ" sz="4200" dirty="0"/>
              <a:t> and </a:t>
            </a:r>
            <a:r>
              <a:rPr lang="cs-CZ" sz="4200" dirty="0" err="1"/>
              <a:t>Governance</a:t>
            </a:r>
            <a:r>
              <a:rPr lang="cs-CZ" sz="4200" dirty="0"/>
              <a:t> network </a:t>
            </a:r>
          </a:p>
          <a:p>
            <a:pPr marL="268295" indent="-268295">
              <a:lnSpc>
                <a:spcPct val="120000"/>
              </a:lnSpc>
              <a:spcBef>
                <a:spcPts val="300"/>
              </a:spcBef>
            </a:pPr>
            <a:r>
              <a:rPr lang="cs-CZ" sz="4200" dirty="0"/>
              <a:t>Bývalý prezident České evaluační společnosti</a:t>
            </a:r>
          </a:p>
          <a:p>
            <a:pPr marL="268295" indent="-268295">
              <a:lnSpc>
                <a:spcPct val="120000"/>
              </a:lnSpc>
              <a:spcBef>
                <a:spcPts val="300"/>
              </a:spcBef>
            </a:pPr>
            <a:r>
              <a:rPr lang="cs-CZ" sz="4200" dirty="0"/>
              <a:t>Je členem redakční rady časopisu Evaluační teorie a praxe</a:t>
            </a:r>
          </a:p>
          <a:p>
            <a:pPr marL="268295" indent="-268295">
              <a:lnSpc>
                <a:spcPct val="120000"/>
              </a:lnSpc>
              <a:spcBef>
                <a:spcPts val="300"/>
              </a:spcBef>
            </a:pPr>
            <a:r>
              <a:rPr lang="cs-CZ" sz="4200" dirty="0"/>
              <a:t>Pedagogicky tu a tam působí na Fakultě sociálních věd Univerzity Karlovy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27448" y="416346"/>
            <a:ext cx="8350620" cy="540060"/>
          </a:xfrm>
        </p:spPr>
        <p:txBody>
          <a:bodyPr/>
          <a:lstStyle/>
          <a:p>
            <a:r>
              <a:rPr lang="cs-CZ" sz="3200" b="1" dirty="0"/>
              <a:t>Představení lektorů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ECA378-D601-421B-83E8-2CDB9373D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10496" y="422716"/>
            <a:ext cx="1200000" cy="9000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548DB0-AF86-E146-30A3-A4E3EFCC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9" y="6309326"/>
            <a:ext cx="730411" cy="365125"/>
          </a:xfrm>
        </p:spPr>
        <p:txBody>
          <a:bodyPr/>
          <a:lstStyle/>
          <a:p>
            <a:fld id="{3913577B-3826-4951-8650-B862D878984C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7852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55440" y="1088746"/>
            <a:ext cx="10117123" cy="52205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200" b="1" dirty="0"/>
              <a:t>Mgr. Daniel Svoboda</a:t>
            </a:r>
          </a:p>
          <a:p>
            <a:pPr marL="180005" indent="-180005">
              <a:spcBef>
                <a:spcPts val="400"/>
              </a:spcBef>
            </a:pPr>
            <a:r>
              <a:rPr lang="cs-CZ" sz="2000" dirty="0"/>
              <a:t>prezident České evaluační společnosti, do října 2023 koordinátor IDEAS (International Development Evaluation </a:t>
            </a:r>
            <a:r>
              <a:rPr lang="cs-CZ" sz="2000" dirty="0" err="1"/>
              <a:t>Association</a:t>
            </a:r>
            <a:r>
              <a:rPr lang="cs-CZ" sz="2000" dirty="0"/>
              <a:t>)</a:t>
            </a:r>
          </a:p>
          <a:p>
            <a:pPr marL="180005" indent="-180005">
              <a:spcBef>
                <a:spcPts val="400"/>
              </a:spcBef>
            </a:pPr>
            <a:r>
              <a:rPr lang="cs-CZ" sz="2000" dirty="0"/>
              <a:t>předseda zapsaného spolku Development Worldwide a výkonný ředitel společnosti AGSS, s.r.o.</a:t>
            </a:r>
          </a:p>
          <a:p>
            <a:pPr marL="180005" indent="-180005">
              <a:spcBef>
                <a:spcPts val="400"/>
              </a:spcBef>
            </a:pPr>
            <a:r>
              <a:rPr lang="cs-CZ" sz="2000" dirty="0"/>
              <a:t>praxe z oblasti rozvojové spolupráce i Evropských strukturálních fondů, specializace na řízení projektového cyklu, s důrazem na evaluace</a:t>
            </a:r>
          </a:p>
          <a:p>
            <a:pPr marL="180005" indent="-180005">
              <a:spcBef>
                <a:spcPts val="400"/>
              </a:spcBef>
            </a:pPr>
            <a:r>
              <a:rPr lang="cs-CZ" sz="2000" dirty="0"/>
              <a:t>lektor projektového managementu a evaluací na Fakultě tropického zemědělství České zemědělské univerzity v Praze</a:t>
            </a:r>
          </a:p>
          <a:p>
            <a:pPr marL="180005" indent="-180005">
              <a:spcBef>
                <a:spcPts val="400"/>
              </a:spcBef>
            </a:pPr>
            <a:r>
              <a:rPr lang="cs-CZ" sz="2000" dirty="0"/>
              <a:t>expert v oblasti ochrany životního prostředí; od roku 2009 externí monitor evropského environmentálního programu LIFE</a:t>
            </a:r>
          </a:p>
          <a:p>
            <a:pPr marL="180005" indent="-180005">
              <a:spcBef>
                <a:spcPts val="400"/>
              </a:spcBef>
            </a:pPr>
            <a:r>
              <a:rPr lang="cs-CZ" sz="2000" dirty="0"/>
              <a:t>do roku 2019 člen referenční skupiny evaluací Ministerstva zahraničních věcí, od roku 2019 mentor evaluací na Ministerstvu zdravotnictví</a:t>
            </a:r>
          </a:p>
          <a:p>
            <a:pPr marL="180005" indent="-180005">
              <a:spcBef>
                <a:spcPts val="400"/>
              </a:spcBef>
            </a:pPr>
            <a:r>
              <a:rPr lang="cs-CZ" sz="2000" dirty="0"/>
              <a:t>v letech 2007–2017 koordinátor evaluační školy EPDET – </a:t>
            </a:r>
            <a:r>
              <a:rPr lang="cs-CZ" sz="2000" dirty="0" err="1"/>
              <a:t>European</a:t>
            </a:r>
            <a:r>
              <a:rPr lang="cs-CZ" sz="2000" dirty="0"/>
              <a:t> Program </a:t>
            </a:r>
            <a:r>
              <a:rPr lang="cs-CZ" sz="2000" dirty="0" err="1"/>
              <a:t>for</a:t>
            </a:r>
            <a:r>
              <a:rPr lang="cs-CZ" sz="2000" dirty="0"/>
              <a:t> Development </a:t>
            </a:r>
            <a:r>
              <a:rPr lang="cs-CZ" sz="2000" dirty="0" err="1"/>
              <a:t>Evaluation</a:t>
            </a:r>
            <a:r>
              <a:rPr lang="cs-CZ" sz="2000" dirty="0"/>
              <a:t> </a:t>
            </a:r>
            <a:r>
              <a:rPr lang="cs-CZ" sz="2000" dirty="0" err="1"/>
              <a:t>Training</a:t>
            </a:r>
            <a:r>
              <a:rPr lang="cs-CZ" sz="2000" dirty="0"/>
              <a:t>, v letech 2018 a 2019 lektor IPDET 2.0 – International Program </a:t>
            </a:r>
            <a:r>
              <a:rPr lang="cs-CZ" sz="2000" dirty="0" err="1"/>
              <a:t>for</a:t>
            </a:r>
            <a:r>
              <a:rPr lang="cs-CZ" sz="2000" dirty="0"/>
              <a:t> Development </a:t>
            </a:r>
            <a:r>
              <a:rPr lang="cs-CZ" sz="2000" dirty="0" err="1"/>
              <a:t>Evaluation</a:t>
            </a:r>
            <a:r>
              <a:rPr lang="cs-CZ" sz="2000" dirty="0"/>
              <a:t> </a:t>
            </a:r>
            <a:r>
              <a:rPr lang="cs-CZ" sz="2000" dirty="0" err="1"/>
              <a:t>Training</a:t>
            </a:r>
            <a:r>
              <a:rPr lang="cs-CZ" sz="2000" dirty="0"/>
              <a:t> v Bernu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55440" y="350661"/>
            <a:ext cx="4836356" cy="540060"/>
          </a:xfrm>
        </p:spPr>
        <p:txBody>
          <a:bodyPr/>
          <a:lstStyle/>
          <a:p>
            <a:r>
              <a:rPr lang="cs-CZ" sz="3200" b="1" dirty="0"/>
              <a:t>Představení lektorů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16D38D-60F9-43C4-9E25-163B6D47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7D96017-8E3A-42C4-96CA-16A25C661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954" y="224644"/>
            <a:ext cx="81663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15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92772" y="332656"/>
            <a:ext cx="7704856" cy="504056"/>
          </a:xfrm>
        </p:spPr>
        <p:txBody>
          <a:bodyPr/>
          <a:lstStyle/>
          <a:p>
            <a:r>
              <a:rPr lang="cs-CZ" sz="3200" b="1" dirty="0"/>
              <a:t>Představení účastníků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405590" y="1628800"/>
            <a:ext cx="73808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5001" indent="-535001">
              <a:spcBef>
                <a:spcPts val="1800"/>
              </a:spcBef>
              <a:buFont typeface="+mj-lt"/>
              <a:buAutoNum type="romanUcPeriod"/>
            </a:pPr>
            <a:r>
              <a:rPr lang="cs-CZ" sz="3200" dirty="0">
                <a:solidFill>
                  <a:schemeClr val="tx2"/>
                </a:solidFill>
                <a:latin typeface="Calibri" panose="020F0502020204030204" pitchFamily="34" charset="0"/>
              </a:rPr>
              <a:t>Jsem … z …</a:t>
            </a:r>
          </a:p>
          <a:p>
            <a:pPr marL="535001" indent="-535001">
              <a:spcBef>
                <a:spcPts val="1800"/>
              </a:spcBef>
              <a:buFont typeface="+mj-lt"/>
              <a:buAutoNum type="romanUcPeriod"/>
            </a:pPr>
            <a:r>
              <a:rPr lang="cs-CZ" sz="3200" dirty="0">
                <a:solidFill>
                  <a:schemeClr val="tx2"/>
                </a:solidFill>
                <a:latin typeface="Calibri" panose="020F0502020204030204" pitchFamily="34" charset="0"/>
              </a:rPr>
              <a:t>O evaluace se zajímám, protože… Účelem našich evaluací je…</a:t>
            </a:r>
          </a:p>
          <a:p>
            <a:pPr marL="535001" indent="-535001">
              <a:spcBef>
                <a:spcPts val="1800"/>
              </a:spcBef>
              <a:buFont typeface="+mj-lt"/>
              <a:buAutoNum type="romanUcPeriod"/>
            </a:pPr>
            <a:r>
              <a:rPr lang="cs-CZ" sz="3200" dirty="0">
                <a:solidFill>
                  <a:schemeClr val="tx2"/>
                </a:solidFill>
                <a:latin typeface="Calibri" panose="020F0502020204030204" pitchFamily="34" charset="0"/>
              </a:rPr>
              <a:t>Vím, že o evaluacích nevím především…</a:t>
            </a:r>
          </a:p>
        </p:txBody>
      </p:sp>
    </p:spTree>
    <p:extLst>
      <p:ext uri="{BB962C8B-B14F-4D97-AF65-F5344CB8AC3E}">
        <p14:creationId xmlns:p14="http://schemas.microsoft.com/office/powerpoint/2010/main" val="225345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577B-3826-4951-8650-B862D878984C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19536" y="332656"/>
            <a:ext cx="7704856" cy="504056"/>
          </a:xfrm>
        </p:spPr>
        <p:txBody>
          <a:bodyPr/>
          <a:lstStyle/>
          <a:p>
            <a:r>
              <a:rPr lang="cs-CZ" sz="3200" b="1" dirty="0"/>
              <a:t>Program kurzu – tematický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052B51B-BCB9-4868-A0DB-DC1EDB147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2849782"/>
              </p:ext>
            </p:extLst>
          </p:nvPr>
        </p:nvGraphicFramePr>
        <p:xfrm>
          <a:off x="1919536" y="1397001"/>
          <a:ext cx="8064896" cy="4012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841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>
            <a:extLst>
              <a:ext uri="{FF2B5EF4-FFF2-40B4-BE49-F238E27FC236}">
                <a16:creationId xmlns:a16="http://schemas.microsoft.com/office/drawing/2014/main" id="{32F27824-E30A-F96D-88C2-C0840BC6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6AEAB54-9382-4987-9EF3-8FBB3D5133A6}" type="slidenum">
              <a:rPr lang="en-CA" altLang="cs-CZ" sz="1200">
                <a:solidFill>
                  <a:srgbClr val="3333CC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8</a:t>
            </a:fld>
            <a:endParaRPr lang="en-CA" altLang="cs-CZ" sz="1200" b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954372" name="Rectangle 4">
            <a:extLst>
              <a:ext uri="{FF2B5EF4-FFF2-40B4-BE49-F238E27FC236}">
                <a16:creationId xmlns:a16="http://schemas.microsoft.com/office/drawing/2014/main" id="{D560206D-4003-49A1-0101-CCE833A23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1924" y="295397"/>
            <a:ext cx="6642100" cy="844550"/>
          </a:xfrm>
        </p:spPr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</a:rPr>
              <a:t>11 </a:t>
            </a:r>
            <a:r>
              <a:rPr lang="cs-CZ" sz="3200" b="1" dirty="0">
                <a:solidFill>
                  <a:schemeClr val="tx1"/>
                </a:solidFill>
              </a:rPr>
              <a:t>kroků k evaluačnímu plánu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44036" name="Group 8">
            <a:extLst>
              <a:ext uri="{FF2B5EF4-FFF2-40B4-BE49-F238E27FC236}">
                <a16:creationId xmlns:a16="http://schemas.microsoft.com/office/drawing/2014/main" id="{FC32D9F2-C471-6B33-8C05-CFBEA5817078}"/>
              </a:ext>
            </a:extLst>
          </p:cNvPr>
          <p:cNvGrpSpPr>
            <a:grpSpLocks/>
          </p:cNvGrpSpPr>
          <p:nvPr/>
        </p:nvGrpSpPr>
        <p:grpSpPr bwMode="auto">
          <a:xfrm>
            <a:off x="9105900" y="220663"/>
            <a:ext cx="1377950" cy="1117600"/>
            <a:chOff x="373" y="240"/>
            <a:chExt cx="868" cy="704"/>
          </a:xfrm>
        </p:grpSpPr>
        <p:sp>
          <p:nvSpPr>
            <p:cNvPr id="44038" name="Oval 9">
              <a:extLst>
                <a:ext uri="{FF2B5EF4-FFF2-40B4-BE49-F238E27FC236}">
                  <a16:creationId xmlns:a16="http://schemas.microsoft.com/office/drawing/2014/main" id="{D34CDC9C-F98E-AD1C-6C06-D8213F45E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" y="276"/>
              <a:ext cx="706" cy="668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cs-CZ" altLang="cs-CZ" sz="900"/>
            </a:p>
          </p:txBody>
        </p:sp>
        <p:sp>
          <p:nvSpPr>
            <p:cNvPr id="44039" name="Rectangle 10">
              <a:extLst>
                <a:ext uri="{FF2B5EF4-FFF2-40B4-BE49-F238E27FC236}">
                  <a16:creationId xmlns:a16="http://schemas.microsoft.com/office/drawing/2014/main" id="{5AD229AA-AE58-9356-0669-56E4521AB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" y="240"/>
              <a:ext cx="229" cy="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82800" rIns="0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1000">
                <a:latin typeface="Times New Roman" panose="02020603050405020304" pitchFamily="18" charset="0"/>
              </a:endParaRPr>
            </a:p>
          </p:txBody>
        </p:sp>
        <p:sp>
          <p:nvSpPr>
            <p:cNvPr id="44040" name="Rectangle 11">
              <a:extLst>
                <a:ext uri="{FF2B5EF4-FFF2-40B4-BE49-F238E27FC236}">
                  <a16:creationId xmlns:a16="http://schemas.microsoft.com/office/drawing/2014/main" id="{081F5BFF-9B2A-7979-AA3C-C1B4E98D4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" y="457"/>
              <a:ext cx="222" cy="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82800" rIns="0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1100">
                <a:latin typeface="Times New Roman" panose="02020603050405020304" pitchFamily="18" charset="0"/>
              </a:endParaRPr>
            </a:p>
          </p:txBody>
        </p:sp>
        <p:sp>
          <p:nvSpPr>
            <p:cNvPr id="44041" name="Rectangle 12">
              <a:extLst>
                <a:ext uri="{FF2B5EF4-FFF2-40B4-BE49-F238E27FC236}">
                  <a16:creationId xmlns:a16="http://schemas.microsoft.com/office/drawing/2014/main" id="{8990358F-8219-44D1-1A72-7738428E9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20"/>
              <a:ext cx="229" cy="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82800" rIns="0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1000">
                <a:latin typeface="Times New Roman" panose="02020603050405020304" pitchFamily="18" charset="0"/>
              </a:endParaRPr>
            </a:p>
          </p:txBody>
        </p:sp>
        <p:sp>
          <p:nvSpPr>
            <p:cNvPr id="44042" name="Rectangle 13">
              <a:extLst>
                <a:ext uri="{FF2B5EF4-FFF2-40B4-BE49-F238E27FC236}">
                  <a16:creationId xmlns:a16="http://schemas.microsoft.com/office/drawing/2014/main" id="{D8B2DA01-7652-E8B1-2FEF-8DC4D76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" y="720"/>
              <a:ext cx="229" cy="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82800" rIns="0" bIns="46800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1000">
                <a:latin typeface="Times New Roman" panose="02020603050405020304" pitchFamily="18" charset="0"/>
              </a:endParaRPr>
            </a:p>
          </p:txBody>
        </p:sp>
        <p:sp>
          <p:nvSpPr>
            <p:cNvPr id="44043" name="Rectangle 14">
              <a:extLst>
                <a:ext uri="{FF2B5EF4-FFF2-40B4-BE49-F238E27FC236}">
                  <a16:creationId xmlns:a16="http://schemas.microsoft.com/office/drawing/2014/main" id="{A00A50CF-768F-B911-413D-8393974B0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457"/>
              <a:ext cx="229" cy="92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20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1000">
                <a:latin typeface="Times New Roman" panose="02020603050405020304" pitchFamily="18" charset="0"/>
              </a:endParaRPr>
            </a:p>
          </p:txBody>
        </p:sp>
        <p:sp>
          <p:nvSpPr>
            <p:cNvPr id="44044" name="Line 15">
              <a:extLst>
                <a:ext uri="{FF2B5EF4-FFF2-40B4-BE49-F238E27FC236}">
                  <a16:creationId xmlns:a16="http://schemas.microsoft.com/office/drawing/2014/main" id="{55147306-B14D-B750-FC38-78DDA0B970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4" y="864"/>
              <a:ext cx="17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endParaRPr lang="cs-CZ"/>
            </a:p>
          </p:txBody>
        </p:sp>
        <p:sp>
          <p:nvSpPr>
            <p:cNvPr id="44045" name="Line 16">
              <a:extLst>
                <a:ext uri="{FF2B5EF4-FFF2-40B4-BE49-F238E27FC236}">
                  <a16:creationId xmlns:a16="http://schemas.microsoft.com/office/drawing/2014/main" id="{314F993B-0698-A48E-4C36-B19D29E1E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1" y="312"/>
              <a:ext cx="35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endParaRPr lang="cs-CZ"/>
            </a:p>
          </p:txBody>
        </p:sp>
        <p:sp>
          <p:nvSpPr>
            <p:cNvPr id="44046" name="Line 17">
              <a:extLst>
                <a:ext uri="{FF2B5EF4-FFF2-40B4-BE49-F238E27FC236}">
                  <a16:creationId xmlns:a16="http://schemas.microsoft.com/office/drawing/2014/main" id="{4EC67ABA-871F-DC2F-EB1D-23776A79FD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7" y="894"/>
              <a:ext cx="35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endParaRPr lang="cs-CZ"/>
            </a:p>
          </p:txBody>
        </p:sp>
        <p:sp>
          <p:nvSpPr>
            <p:cNvPr id="44047" name="Line 18">
              <a:extLst>
                <a:ext uri="{FF2B5EF4-FFF2-40B4-BE49-F238E27FC236}">
                  <a16:creationId xmlns:a16="http://schemas.microsoft.com/office/drawing/2014/main" id="{A1AE4AC8-B353-A9BA-D9A5-B7DAF6D741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80000">
              <a:off x="1100" y="406"/>
              <a:ext cx="35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endParaRPr lang="cs-CZ"/>
            </a:p>
          </p:txBody>
        </p:sp>
      </p:grpSp>
      <p:sp>
        <p:nvSpPr>
          <p:cNvPr id="18" name="Rectangle 5">
            <a:extLst>
              <a:ext uri="{FF2B5EF4-FFF2-40B4-BE49-F238E27FC236}">
                <a16:creationId xmlns:a16="http://schemas.microsoft.com/office/drawing/2014/main" id="{466D4DE6-CA89-C24B-BCAC-A17152DA7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6951" y="1245463"/>
            <a:ext cx="6714702" cy="4930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Monotype Sorts" pitchFamily="2" charset="2"/>
              <a:buChar char="§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Bef>
                <a:spcPts val="600"/>
              </a:spcBef>
              <a:buClr>
                <a:srgbClr val="578963"/>
              </a:buClr>
              <a:buSzPct val="75000"/>
              <a:buNone/>
              <a:defRPr/>
            </a:pPr>
            <a:r>
              <a:rPr lang="cs-CZ" altLang="cs-CZ" sz="2400" kern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Krok 1 – Teorie změny (logický model)</a:t>
            </a:r>
          </a:p>
          <a:p>
            <a:pPr marL="0" lvl="1" indent="0">
              <a:spcBef>
                <a:spcPts val="600"/>
              </a:spcBef>
              <a:buClr>
                <a:srgbClr val="578963"/>
              </a:buClr>
              <a:buSzPct val="75000"/>
              <a:buNone/>
              <a:defRPr/>
            </a:pPr>
            <a:r>
              <a:rPr lang="cs-CZ" altLang="cs-CZ" sz="2400" kern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Krok 2 – Základní evaluační přístup</a:t>
            </a:r>
          </a:p>
          <a:p>
            <a:pPr marL="0" lvl="1" indent="0">
              <a:spcBef>
                <a:spcPts val="600"/>
              </a:spcBef>
              <a:buClr>
                <a:srgbClr val="578963"/>
              </a:buClr>
              <a:buSzPct val="75000"/>
              <a:buNone/>
              <a:defRPr/>
            </a:pPr>
            <a:r>
              <a:rPr lang="cs-CZ" altLang="cs-CZ" sz="2400" kern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Krok 3 – Klíčové evaluační otázky</a:t>
            </a:r>
          </a:p>
          <a:p>
            <a:pPr marL="0" lvl="1" indent="0">
              <a:spcBef>
                <a:spcPts val="600"/>
              </a:spcBef>
              <a:buClr>
                <a:srgbClr val="578963"/>
              </a:buClr>
              <a:buSzPct val="75000"/>
              <a:buNone/>
              <a:defRPr/>
            </a:pPr>
            <a:r>
              <a:rPr lang="cs-CZ" altLang="cs-CZ" sz="2400" kern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Krok 4 – Design a typ evaluace</a:t>
            </a:r>
          </a:p>
          <a:p>
            <a:pPr marL="0" lvl="1" indent="0">
              <a:spcBef>
                <a:spcPts val="600"/>
              </a:spcBef>
              <a:buClr>
                <a:srgbClr val="578963"/>
              </a:buClr>
              <a:buSzPct val="75000"/>
              <a:buNone/>
              <a:defRPr/>
            </a:pPr>
            <a:r>
              <a:rPr lang="cs-CZ" altLang="cs-CZ" sz="2400" kern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Krok 5 – Zdroje informací</a:t>
            </a:r>
          </a:p>
          <a:p>
            <a:pPr marL="0" lvl="1" indent="0">
              <a:spcBef>
                <a:spcPts val="600"/>
              </a:spcBef>
              <a:buClr>
                <a:srgbClr val="578963"/>
              </a:buClr>
              <a:buSzPct val="75000"/>
              <a:buNone/>
              <a:defRPr/>
            </a:pPr>
            <a:r>
              <a:rPr lang="cs-CZ" altLang="cs-CZ" sz="2400" kern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Krok 6 – Metody sběru informací</a:t>
            </a:r>
          </a:p>
          <a:p>
            <a:pPr marL="0" lvl="1" indent="0">
              <a:spcBef>
                <a:spcPts val="600"/>
              </a:spcBef>
              <a:buClr>
                <a:srgbClr val="578963"/>
              </a:buClr>
              <a:buSzPct val="75000"/>
              <a:buNone/>
              <a:defRPr/>
            </a:pPr>
            <a:r>
              <a:rPr lang="cs-CZ" altLang="cs-CZ" sz="2400" kern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Krok 7 – Rozsah informací (census nebo vzorek)</a:t>
            </a:r>
          </a:p>
          <a:p>
            <a:pPr marL="0" lvl="1" indent="0">
              <a:spcBef>
                <a:spcPts val="600"/>
              </a:spcBef>
              <a:buClr>
                <a:srgbClr val="578963"/>
              </a:buClr>
              <a:buSzPct val="75000"/>
              <a:buNone/>
              <a:defRPr/>
            </a:pPr>
            <a:r>
              <a:rPr lang="cs-CZ" altLang="cs-CZ" sz="2400" kern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Krok 8 – Analýza dat</a:t>
            </a:r>
          </a:p>
          <a:p>
            <a:pPr marL="0" lvl="1" indent="0">
              <a:spcBef>
                <a:spcPts val="600"/>
              </a:spcBef>
              <a:buClr>
                <a:srgbClr val="578963"/>
              </a:buClr>
              <a:buSzPct val="75000"/>
              <a:buNone/>
              <a:defRPr/>
            </a:pPr>
            <a:r>
              <a:rPr lang="cs-CZ" altLang="cs-CZ" sz="2400" kern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Krok 9 – Dokončení evaluační matice</a:t>
            </a:r>
          </a:p>
          <a:p>
            <a:pPr marL="0" lvl="1" indent="0">
              <a:spcBef>
                <a:spcPts val="600"/>
              </a:spcBef>
              <a:buClr>
                <a:srgbClr val="578963"/>
              </a:buClr>
              <a:buSzPct val="75000"/>
              <a:buNone/>
              <a:defRPr/>
            </a:pPr>
            <a:r>
              <a:rPr lang="cs-CZ" altLang="cs-CZ" sz="2400" kern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Krok 10 – Časový rámec a rozpočet</a:t>
            </a:r>
          </a:p>
          <a:p>
            <a:pPr marL="0" lvl="1" indent="0">
              <a:spcBef>
                <a:spcPts val="600"/>
              </a:spcBef>
              <a:buClr>
                <a:srgbClr val="578963"/>
              </a:buClr>
              <a:buSzPct val="75000"/>
              <a:buNone/>
              <a:defRPr/>
            </a:pPr>
            <a:r>
              <a:rPr lang="cs-CZ" altLang="cs-CZ" sz="2400" kern="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Krok 11 – Prezentace (odsouhlasení) plánu evaluace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>
            <a:extLst>
              <a:ext uri="{FF2B5EF4-FFF2-40B4-BE49-F238E27FC236}">
                <a16:creationId xmlns:a16="http://schemas.microsoft.com/office/drawing/2014/main" id="{32F27824-E30A-F96D-88C2-C0840BC6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6AEAB54-9382-4987-9EF3-8FBB3D5133A6}" type="slidenum">
              <a:rPr lang="en-CA" altLang="cs-CZ" sz="1200">
                <a:solidFill>
                  <a:srgbClr val="3333CC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9</a:t>
            </a:fld>
            <a:endParaRPr lang="en-CA" altLang="cs-CZ" sz="1200" b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954372" name="Rectangle 4">
            <a:extLst>
              <a:ext uri="{FF2B5EF4-FFF2-40B4-BE49-F238E27FC236}">
                <a16:creationId xmlns:a16="http://schemas.microsoft.com/office/drawing/2014/main" id="{D560206D-4003-49A1-0101-CCE833A23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1924" y="295397"/>
            <a:ext cx="6642100" cy="844550"/>
          </a:xfrm>
        </p:spPr>
        <p:txBody>
          <a:bodyPr anchor="ctr"/>
          <a:lstStyle/>
          <a:p>
            <a:pPr>
              <a:defRPr/>
            </a:pPr>
            <a:r>
              <a:rPr lang="cs-CZ" sz="3200" b="1" dirty="0">
                <a:solidFill>
                  <a:schemeClr val="tx1"/>
                </a:solidFill>
              </a:rPr>
              <a:t>Evaluační matice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44036" name="Group 8">
            <a:extLst>
              <a:ext uri="{FF2B5EF4-FFF2-40B4-BE49-F238E27FC236}">
                <a16:creationId xmlns:a16="http://schemas.microsoft.com/office/drawing/2014/main" id="{FC32D9F2-C471-6B33-8C05-CFBEA5817078}"/>
              </a:ext>
            </a:extLst>
          </p:cNvPr>
          <p:cNvGrpSpPr>
            <a:grpSpLocks/>
          </p:cNvGrpSpPr>
          <p:nvPr/>
        </p:nvGrpSpPr>
        <p:grpSpPr bwMode="auto">
          <a:xfrm>
            <a:off x="9105900" y="220663"/>
            <a:ext cx="1377950" cy="1117600"/>
            <a:chOff x="373" y="240"/>
            <a:chExt cx="868" cy="704"/>
          </a:xfrm>
        </p:grpSpPr>
        <p:sp>
          <p:nvSpPr>
            <p:cNvPr id="44038" name="Oval 9">
              <a:extLst>
                <a:ext uri="{FF2B5EF4-FFF2-40B4-BE49-F238E27FC236}">
                  <a16:creationId xmlns:a16="http://schemas.microsoft.com/office/drawing/2014/main" id="{D34CDC9C-F98E-AD1C-6C06-D8213F45E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" y="276"/>
              <a:ext cx="706" cy="668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cs-CZ" altLang="cs-CZ" sz="900"/>
            </a:p>
          </p:txBody>
        </p:sp>
        <p:sp>
          <p:nvSpPr>
            <p:cNvPr id="44039" name="Rectangle 10">
              <a:extLst>
                <a:ext uri="{FF2B5EF4-FFF2-40B4-BE49-F238E27FC236}">
                  <a16:creationId xmlns:a16="http://schemas.microsoft.com/office/drawing/2014/main" id="{5AD229AA-AE58-9356-0669-56E4521AB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" y="240"/>
              <a:ext cx="229" cy="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82800" rIns="0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1000">
                <a:latin typeface="Times New Roman" panose="02020603050405020304" pitchFamily="18" charset="0"/>
              </a:endParaRPr>
            </a:p>
          </p:txBody>
        </p:sp>
        <p:sp>
          <p:nvSpPr>
            <p:cNvPr id="44040" name="Rectangle 11">
              <a:extLst>
                <a:ext uri="{FF2B5EF4-FFF2-40B4-BE49-F238E27FC236}">
                  <a16:creationId xmlns:a16="http://schemas.microsoft.com/office/drawing/2014/main" id="{081F5BFF-9B2A-7979-AA3C-C1B4E98D4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" y="457"/>
              <a:ext cx="222" cy="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82800" rIns="0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1100">
                <a:latin typeface="Times New Roman" panose="02020603050405020304" pitchFamily="18" charset="0"/>
              </a:endParaRPr>
            </a:p>
          </p:txBody>
        </p:sp>
        <p:sp>
          <p:nvSpPr>
            <p:cNvPr id="44041" name="Rectangle 12">
              <a:extLst>
                <a:ext uri="{FF2B5EF4-FFF2-40B4-BE49-F238E27FC236}">
                  <a16:creationId xmlns:a16="http://schemas.microsoft.com/office/drawing/2014/main" id="{8990358F-8219-44D1-1A72-7738428E9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720"/>
              <a:ext cx="229" cy="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82800" rIns="0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1000">
                <a:latin typeface="Times New Roman" panose="02020603050405020304" pitchFamily="18" charset="0"/>
              </a:endParaRPr>
            </a:p>
          </p:txBody>
        </p:sp>
        <p:sp>
          <p:nvSpPr>
            <p:cNvPr id="44042" name="Rectangle 13">
              <a:extLst>
                <a:ext uri="{FF2B5EF4-FFF2-40B4-BE49-F238E27FC236}">
                  <a16:creationId xmlns:a16="http://schemas.microsoft.com/office/drawing/2014/main" id="{D8B2DA01-7652-E8B1-2FEF-8DC4D76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" y="720"/>
              <a:ext cx="229" cy="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82800" rIns="0" bIns="46800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1000">
                <a:latin typeface="Times New Roman" panose="02020603050405020304" pitchFamily="18" charset="0"/>
              </a:endParaRPr>
            </a:p>
          </p:txBody>
        </p:sp>
        <p:sp>
          <p:nvSpPr>
            <p:cNvPr id="44043" name="Rectangle 14">
              <a:extLst>
                <a:ext uri="{FF2B5EF4-FFF2-40B4-BE49-F238E27FC236}">
                  <a16:creationId xmlns:a16="http://schemas.microsoft.com/office/drawing/2014/main" id="{A00A50CF-768F-B911-413D-8393974B0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457"/>
              <a:ext cx="229" cy="92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/>
            <a:lstStyle>
              <a:lvl1pPr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§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2"/>
                </a:buClr>
                <a:buSzPct val="50000"/>
                <a:buFont typeface="Monotype Sorts" pitchFamily="2" charset="2"/>
                <a:buChar char="l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200">
                <a:latin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cs-CZ" altLang="cs-CZ" sz="1000">
                <a:latin typeface="Times New Roman" panose="02020603050405020304" pitchFamily="18" charset="0"/>
              </a:endParaRPr>
            </a:p>
          </p:txBody>
        </p:sp>
        <p:sp>
          <p:nvSpPr>
            <p:cNvPr id="44044" name="Line 15">
              <a:extLst>
                <a:ext uri="{FF2B5EF4-FFF2-40B4-BE49-F238E27FC236}">
                  <a16:creationId xmlns:a16="http://schemas.microsoft.com/office/drawing/2014/main" id="{55147306-B14D-B750-FC38-78DDA0B970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4" y="864"/>
              <a:ext cx="17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endParaRPr lang="cs-CZ"/>
            </a:p>
          </p:txBody>
        </p:sp>
        <p:sp>
          <p:nvSpPr>
            <p:cNvPr id="44045" name="Line 16">
              <a:extLst>
                <a:ext uri="{FF2B5EF4-FFF2-40B4-BE49-F238E27FC236}">
                  <a16:creationId xmlns:a16="http://schemas.microsoft.com/office/drawing/2014/main" id="{314F993B-0698-A48E-4C36-B19D29E1E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1" y="312"/>
              <a:ext cx="35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endParaRPr lang="cs-CZ"/>
            </a:p>
          </p:txBody>
        </p:sp>
        <p:sp>
          <p:nvSpPr>
            <p:cNvPr id="44046" name="Line 17">
              <a:extLst>
                <a:ext uri="{FF2B5EF4-FFF2-40B4-BE49-F238E27FC236}">
                  <a16:creationId xmlns:a16="http://schemas.microsoft.com/office/drawing/2014/main" id="{4EC67ABA-871F-DC2F-EB1D-23776A79FD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7" y="894"/>
              <a:ext cx="35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endParaRPr lang="cs-CZ"/>
            </a:p>
          </p:txBody>
        </p:sp>
        <p:sp>
          <p:nvSpPr>
            <p:cNvPr id="44047" name="Line 18">
              <a:extLst>
                <a:ext uri="{FF2B5EF4-FFF2-40B4-BE49-F238E27FC236}">
                  <a16:creationId xmlns:a16="http://schemas.microsoft.com/office/drawing/2014/main" id="{A1AE4AC8-B353-A9BA-D9A5-B7DAF6D741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80000">
              <a:off x="1100" y="406"/>
              <a:ext cx="35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rIns="0"/>
            <a:lstStyle/>
            <a:p>
              <a:endParaRPr lang="cs-CZ"/>
            </a:p>
          </p:txBody>
        </p:sp>
      </p:grpSp>
      <p:graphicFrame>
        <p:nvGraphicFramePr>
          <p:cNvPr id="2" name="Group 130">
            <a:extLst>
              <a:ext uri="{FF2B5EF4-FFF2-40B4-BE49-F238E27FC236}">
                <a16:creationId xmlns:a16="http://schemas.microsoft.com/office/drawing/2014/main" id="{1EDCC300-30C2-8626-C9BD-776C05FA4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527897"/>
              </p:ext>
            </p:extLst>
          </p:nvPr>
        </p:nvGraphicFramePr>
        <p:xfrm>
          <a:off x="335360" y="1418692"/>
          <a:ext cx="11471215" cy="4967999"/>
        </p:xfrm>
        <a:graphic>
          <a:graphicData uri="http://schemas.openxmlformats.org/drawingml/2006/table">
            <a:tbl>
              <a:tblPr/>
              <a:tblGrid>
                <a:gridCol w="11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72917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Evaluační matice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Hlavní účel evaluace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Proč evaluaci potřebujeme?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Základní přístup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Ex-ante / Mid-term / Final / Ex-post / Ongoing</a:t>
                      </a:r>
                      <a:r>
                        <a:rPr kumimoji="0" 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Merit </a:t>
                      </a:r>
                      <a:r>
                        <a:rPr kumimoji="0" lang="cs-CZ" sz="12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assessment</a:t>
                      </a:r>
                      <a:r>
                        <a:rPr kumimoji="0" 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kumimoji="0" lang="cs-CZ" sz="12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Enlightenment</a:t>
                      </a:r>
                      <a:r>
                        <a:rPr kumimoji="0" 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Development …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Otázky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Podotázky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 otázek (D, N, K)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Indikátory (Co bude úspěch?)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Cílové hodnoty    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otázky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Vstupní data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(Ano/Ne)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Design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Zdroje dat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Vzorek (nebo census)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Metody sběru dat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Analýza dat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Komentáře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4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4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76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8616</TotalTime>
  <Words>2317</Words>
  <Application>Microsoft Office PowerPoint</Application>
  <PresentationFormat>Širokoúhlá obrazovka</PresentationFormat>
  <Paragraphs>281</Paragraphs>
  <Slides>34</Slides>
  <Notes>10</Notes>
  <HiddenSlides>1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Calibri</vt:lpstr>
      <vt:lpstr>Impact</vt:lpstr>
      <vt:lpstr>Monotype Sorts</vt:lpstr>
      <vt:lpstr>Tahoma</vt:lpstr>
      <vt:lpstr>Times</vt:lpstr>
      <vt:lpstr>Times New Roman</vt:lpstr>
      <vt:lpstr>Wingdings</vt:lpstr>
      <vt:lpstr>NewsPrint</vt:lpstr>
      <vt:lpstr>Úvod do evaluací</vt:lpstr>
      <vt:lpstr>Úvod do evaluací</vt:lpstr>
      <vt:lpstr>Blok první Úvod a teorie změny 9.30 – 11.00</vt:lpstr>
      <vt:lpstr>Představení lektorů</vt:lpstr>
      <vt:lpstr>Představení lektorů</vt:lpstr>
      <vt:lpstr>Představení účastníků</vt:lpstr>
      <vt:lpstr>Program kurzu – tematický</vt:lpstr>
      <vt:lpstr>11 kroků k evaluačnímu plánu</vt:lpstr>
      <vt:lpstr>Evaluační matice</vt:lpstr>
      <vt:lpstr>Struktura projektu / Monitoring a evaluace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Nepoužívejte neužitečné pojmy</vt:lpstr>
      <vt:lpstr>Prezentace aplikace PowerPoint</vt:lpstr>
      <vt:lpstr>Prezentace aplikace PowerPoint</vt:lpstr>
      <vt:lpstr>Prezentace aplikace PowerPoint</vt:lpstr>
      <vt:lpstr>Prezentace aplikace PowerPoint</vt:lpstr>
      <vt:lpstr>Výhody teorie změny vůči logickým rámcům</vt:lpstr>
      <vt:lpstr>Tvorba teorie změny</vt:lpstr>
      <vt:lpstr>Tvorba teorie změny</vt:lpstr>
      <vt:lpstr>Tvorba teorie změny</vt:lpstr>
      <vt:lpstr>Problémy jak logframu, tak teorie změny</vt:lpstr>
      <vt:lpstr>Prezentace aplikace PowerPoint</vt:lpstr>
      <vt:lpstr>How We Model Matters – Visualizing Program Theories</vt:lpstr>
      <vt:lpstr>How We Model Matters – Visualizing Program Theories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jremr</dc:creator>
  <cp:lastModifiedBy>Daniel Svoboda</cp:lastModifiedBy>
  <cp:revision>176</cp:revision>
  <cp:lastPrinted>2014-05-27T09:47:40Z</cp:lastPrinted>
  <dcterms:created xsi:type="dcterms:W3CDTF">2014-05-16T16:14:43Z</dcterms:created>
  <dcterms:modified xsi:type="dcterms:W3CDTF">2023-11-27T20:37:00Z</dcterms:modified>
</cp:coreProperties>
</file>