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  <p:sldMasterId id="2147484082" r:id="rId2"/>
  </p:sldMasterIdLst>
  <p:notesMasterIdLst>
    <p:notesMasterId r:id="rId60"/>
  </p:notesMasterIdLst>
  <p:handoutMasterIdLst>
    <p:handoutMasterId r:id="rId61"/>
  </p:handoutMasterIdLst>
  <p:sldIdLst>
    <p:sldId id="256" r:id="rId3"/>
    <p:sldId id="262" r:id="rId4"/>
    <p:sldId id="481" r:id="rId5"/>
    <p:sldId id="297" r:id="rId6"/>
    <p:sldId id="2284" r:id="rId7"/>
    <p:sldId id="2226" r:id="rId8"/>
    <p:sldId id="274" r:id="rId9"/>
    <p:sldId id="2285" r:id="rId10"/>
    <p:sldId id="2286" r:id="rId11"/>
    <p:sldId id="3388" r:id="rId12"/>
    <p:sldId id="3389" r:id="rId13"/>
    <p:sldId id="3390" r:id="rId14"/>
    <p:sldId id="3391" r:id="rId15"/>
    <p:sldId id="3392" r:id="rId16"/>
    <p:sldId id="3393" r:id="rId17"/>
    <p:sldId id="3394" r:id="rId18"/>
    <p:sldId id="3399" r:id="rId19"/>
    <p:sldId id="3400" r:id="rId20"/>
    <p:sldId id="3401" r:id="rId21"/>
    <p:sldId id="3402" r:id="rId22"/>
    <p:sldId id="3403" r:id="rId23"/>
    <p:sldId id="3404" r:id="rId24"/>
    <p:sldId id="3405" r:id="rId25"/>
    <p:sldId id="3406" r:id="rId26"/>
    <p:sldId id="3407" r:id="rId27"/>
    <p:sldId id="3395" r:id="rId28"/>
    <p:sldId id="3396" r:id="rId29"/>
    <p:sldId id="3387" r:id="rId30"/>
    <p:sldId id="2022" r:id="rId31"/>
    <p:sldId id="2211" r:id="rId32"/>
    <p:sldId id="772" r:id="rId33"/>
    <p:sldId id="2213" r:id="rId34"/>
    <p:sldId id="2214" r:id="rId35"/>
    <p:sldId id="2216" r:id="rId36"/>
    <p:sldId id="2218" r:id="rId37"/>
    <p:sldId id="2220" r:id="rId38"/>
    <p:sldId id="2221" r:id="rId39"/>
    <p:sldId id="3397" r:id="rId40"/>
    <p:sldId id="3398" r:id="rId41"/>
    <p:sldId id="3366" r:id="rId42"/>
    <p:sldId id="2227" r:id="rId43"/>
    <p:sldId id="2228" r:id="rId44"/>
    <p:sldId id="2229" r:id="rId45"/>
    <p:sldId id="3408" r:id="rId46"/>
    <p:sldId id="3409" r:id="rId47"/>
    <p:sldId id="272" r:id="rId48"/>
    <p:sldId id="280" r:id="rId49"/>
    <p:sldId id="493" r:id="rId50"/>
    <p:sldId id="443" r:id="rId51"/>
    <p:sldId id="445" r:id="rId52"/>
    <p:sldId id="447" r:id="rId53"/>
    <p:sldId id="449" r:id="rId54"/>
    <p:sldId id="456" r:id="rId55"/>
    <p:sldId id="463" r:id="rId56"/>
    <p:sldId id="462" r:id="rId57"/>
    <p:sldId id="471" r:id="rId58"/>
    <p:sldId id="479" r:id="rId59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66" userDrawn="1">
          <p15:clr>
            <a:srgbClr val="A4A3A4"/>
          </p15:clr>
        </p15:guide>
        <p15:guide id="3" pos="3871" userDrawn="1">
          <p15:clr>
            <a:srgbClr val="A4A3A4"/>
          </p15:clr>
        </p15:guide>
        <p15:guide id="4" pos="70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3399"/>
    <a:srgbClr val="FF9900"/>
    <a:srgbClr val="0066CC"/>
    <a:srgbClr val="3366CC"/>
    <a:srgbClr val="0066FF"/>
    <a:srgbClr val="37609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8" autoAdjust="0"/>
    <p:restoredTop sz="86382" autoAdjust="0"/>
  </p:normalViewPr>
  <p:slideViewPr>
    <p:cSldViewPr showGuides="1">
      <p:cViewPr varScale="1">
        <p:scale>
          <a:sx n="95" d="100"/>
          <a:sy n="95" d="100"/>
        </p:scale>
        <p:origin x="408" y="90"/>
      </p:cViewPr>
      <p:guideLst>
        <p:guide orient="horz" pos="2160"/>
        <p:guide pos="666"/>
        <p:guide pos="3871"/>
        <p:guide pos="7014"/>
      </p:guideLst>
    </p:cSldViewPr>
  </p:slideViewPr>
  <p:outlineViewPr>
    <p:cViewPr>
      <p:scale>
        <a:sx n="33" d="100"/>
        <a:sy n="33" d="100"/>
      </p:scale>
      <p:origin x="0" y="-15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71" d="100"/>
          <a:sy n="71" d="100"/>
        </p:scale>
        <p:origin x="2228" y="-1580"/>
      </p:cViewPr>
      <p:guideLst>
        <p:guide orient="horz" pos="3107"/>
        <p:guide pos="212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D196E-A5A2-46D0-85D0-7048991E22D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0C802BF-80E2-4890-AE8D-98CBD94AAD1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cs-CZ" sz="2000" dirty="0">
              <a:latin typeface="Calibri" panose="020F0502020204030204" pitchFamily="34" charset="0"/>
              <a:cs typeface="Calibri" panose="020F0502020204030204" pitchFamily="34" charset="0"/>
            </a:rPr>
            <a:t>1. Mandát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51B4E3-6701-4691-A8BF-782CCB0616DB}" type="parTrans" cxnId="{78BD4324-4223-442E-BECA-E4634B69FEE5}">
      <dgm:prSet/>
      <dgm:spPr/>
      <dgm:t>
        <a:bodyPr/>
        <a:lstStyle/>
        <a:p>
          <a:endParaRPr lang="en-GB" sz="3200"/>
        </a:p>
      </dgm:t>
    </dgm:pt>
    <dgm:pt modelId="{9C26C29B-525C-4E4A-95B4-D7154F615801}" type="sibTrans" cxnId="{78BD4324-4223-442E-BECA-E4634B69FEE5}">
      <dgm:prSet custT="1"/>
      <dgm:spPr/>
      <dgm:t>
        <a:bodyPr/>
        <a:lstStyle/>
        <a:p>
          <a:endParaRPr lang="en-GB" sz="1100"/>
        </a:p>
      </dgm:t>
    </dgm:pt>
    <dgm:pt modelId="{BA55418D-52D5-45CE-ABAE-CEB06841B1DE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cs-CZ" sz="2000" dirty="0">
              <a:latin typeface="Calibri" panose="020F0502020204030204" pitchFamily="34" charset="0"/>
              <a:cs typeface="Calibri" panose="020F0502020204030204" pitchFamily="34" charset="0"/>
            </a:rPr>
            <a:t>2. Design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CC0ADB-9E80-44C1-B325-11C7E4500536}" type="parTrans" cxnId="{B2315661-4491-447D-B8A6-4A0016DE2321}">
      <dgm:prSet/>
      <dgm:spPr/>
      <dgm:t>
        <a:bodyPr/>
        <a:lstStyle/>
        <a:p>
          <a:endParaRPr lang="en-GB" sz="3200"/>
        </a:p>
      </dgm:t>
    </dgm:pt>
    <dgm:pt modelId="{CF3F8518-55D8-4C13-A92F-7FF343AF8890}" type="sibTrans" cxnId="{B2315661-4491-447D-B8A6-4A0016DE2321}">
      <dgm:prSet custT="1"/>
      <dgm:spPr/>
      <dgm:t>
        <a:bodyPr/>
        <a:lstStyle/>
        <a:p>
          <a:endParaRPr lang="en-GB" sz="1100"/>
        </a:p>
      </dgm:t>
    </dgm:pt>
    <dgm:pt modelId="{566B0EE7-FD7A-4EED-93C0-D160964D0C2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cs-CZ" sz="2000" dirty="0">
              <a:latin typeface="Calibri" panose="020F0502020204030204" pitchFamily="34" charset="0"/>
              <a:cs typeface="Calibri" panose="020F0502020204030204" pitchFamily="34" charset="0"/>
            </a:rPr>
            <a:t>3. Realizace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B3DBC5-C741-46AB-A782-EC0EC69DD6A5}" type="parTrans" cxnId="{8BD784BC-F54A-4F25-A0F7-A41DBB57F90D}">
      <dgm:prSet/>
      <dgm:spPr/>
      <dgm:t>
        <a:bodyPr/>
        <a:lstStyle/>
        <a:p>
          <a:endParaRPr lang="en-GB" sz="3200"/>
        </a:p>
      </dgm:t>
    </dgm:pt>
    <dgm:pt modelId="{250763C2-79B9-4AF9-A123-5F2109AAFD32}" type="sibTrans" cxnId="{8BD784BC-F54A-4F25-A0F7-A41DBB57F90D}">
      <dgm:prSet custT="1"/>
      <dgm:spPr/>
      <dgm:t>
        <a:bodyPr/>
        <a:lstStyle/>
        <a:p>
          <a:endParaRPr lang="en-GB" sz="1100"/>
        </a:p>
      </dgm:t>
    </dgm:pt>
    <dgm:pt modelId="{A41302C1-C497-4137-9CC5-5AEADF19857E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cs-CZ" sz="2000" dirty="0">
              <a:latin typeface="Calibri" panose="020F0502020204030204" pitchFamily="34" charset="0"/>
              <a:cs typeface="Calibri" panose="020F0502020204030204" pitchFamily="34" charset="0"/>
            </a:rPr>
            <a:t>4. Výstupy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DAF6F6-6444-493A-B9FF-7DB3A0A328BA}" type="parTrans" cxnId="{60605362-7C76-49EE-B023-776A0FA0389B}">
      <dgm:prSet/>
      <dgm:spPr/>
      <dgm:t>
        <a:bodyPr/>
        <a:lstStyle/>
        <a:p>
          <a:endParaRPr lang="en-GB" sz="3200"/>
        </a:p>
      </dgm:t>
    </dgm:pt>
    <dgm:pt modelId="{08E3F864-4FF4-42EF-958D-09BF6E6BB457}" type="sibTrans" cxnId="{60605362-7C76-49EE-B023-776A0FA0389B}">
      <dgm:prSet custT="1"/>
      <dgm:spPr/>
      <dgm:t>
        <a:bodyPr/>
        <a:lstStyle/>
        <a:p>
          <a:endParaRPr lang="en-GB" sz="1100"/>
        </a:p>
      </dgm:t>
    </dgm:pt>
    <dgm:pt modelId="{BF482DC5-4E41-4F9C-BAED-D59353D96D75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cs-CZ" sz="2000" dirty="0">
              <a:latin typeface="Calibri" panose="020F0502020204030204" pitchFamily="34" charset="0"/>
              <a:cs typeface="Calibri" panose="020F0502020204030204" pitchFamily="34" charset="0"/>
            </a:rPr>
            <a:t>5. Doporučení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C117BA-F61D-4D71-9488-461A35816B7C}" type="parTrans" cxnId="{2C904B2D-FE41-489F-8F6E-C12D14C5D528}">
      <dgm:prSet/>
      <dgm:spPr/>
      <dgm:t>
        <a:bodyPr/>
        <a:lstStyle/>
        <a:p>
          <a:endParaRPr lang="en-GB" sz="3200"/>
        </a:p>
      </dgm:t>
    </dgm:pt>
    <dgm:pt modelId="{F20AD0B0-C6A1-491F-95F7-03BE571E196F}" type="sibTrans" cxnId="{2C904B2D-FE41-489F-8F6E-C12D14C5D528}">
      <dgm:prSet custT="1"/>
      <dgm:spPr/>
      <dgm:t>
        <a:bodyPr/>
        <a:lstStyle/>
        <a:p>
          <a:endParaRPr lang="en-GB" sz="1100"/>
        </a:p>
      </dgm:t>
    </dgm:pt>
    <dgm:pt modelId="{9BC207B7-D0AC-4951-BB9B-3C6EF664A305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cs-CZ" sz="2000" dirty="0">
              <a:latin typeface="Calibri" panose="020F0502020204030204" pitchFamily="34" charset="0"/>
              <a:cs typeface="Calibri" panose="020F0502020204030204" pitchFamily="34" charset="0"/>
            </a:rPr>
            <a:t>6. Rozhodnutí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511C3F-6267-40FB-A50F-0A8D615FE20F}" type="parTrans" cxnId="{0C193616-7B7A-41D6-980F-34BF5592C1E3}">
      <dgm:prSet/>
      <dgm:spPr/>
      <dgm:t>
        <a:bodyPr/>
        <a:lstStyle/>
        <a:p>
          <a:endParaRPr lang="en-GB" sz="3200"/>
        </a:p>
      </dgm:t>
    </dgm:pt>
    <dgm:pt modelId="{4390375B-55F7-49B1-BDB2-4C0B420FBAC9}" type="sibTrans" cxnId="{0C193616-7B7A-41D6-980F-34BF5592C1E3}">
      <dgm:prSet/>
      <dgm:spPr/>
      <dgm:t>
        <a:bodyPr/>
        <a:lstStyle/>
        <a:p>
          <a:endParaRPr lang="en-GB" sz="3200"/>
        </a:p>
      </dgm:t>
    </dgm:pt>
    <dgm:pt modelId="{A032ABED-FF1F-462D-8DE3-82DBC0FA7000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cs-CZ" sz="2000" dirty="0">
              <a:latin typeface="Calibri" panose="020F0502020204030204" pitchFamily="34" charset="0"/>
              <a:cs typeface="Calibri" panose="020F0502020204030204" pitchFamily="34" charset="0"/>
            </a:rPr>
            <a:t>7. </a:t>
          </a:r>
          <a:r>
            <a:rPr lang="cs-CZ" sz="2000" dirty="0" err="1">
              <a:latin typeface="Calibri" panose="020F0502020204030204" pitchFamily="34" charset="0"/>
              <a:cs typeface="Calibri" panose="020F0502020204030204" pitchFamily="34" charset="0"/>
            </a:rPr>
            <a:t>Follow</a:t>
          </a:r>
          <a:r>
            <a:rPr lang="cs-CZ" sz="2000" dirty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cs-CZ" sz="2000" dirty="0" err="1">
              <a:latin typeface="Calibri" panose="020F0502020204030204" pitchFamily="34" charset="0"/>
              <a:cs typeface="Calibri" panose="020F0502020204030204" pitchFamily="34" charset="0"/>
            </a:rPr>
            <a:t>up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9CB985-1E2D-4185-8EFF-7840D1C0A5AD}" type="parTrans" cxnId="{3C085E3D-27CE-4668-893E-8B7EA0888ABB}">
      <dgm:prSet/>
      <dgm:spPr/>
      <dgm:t>
        <a:bodyPr/>
        <a:lstStyle/>
        <a:p>
          <a:endParaRPr lang="en-US"/>
        </a:p>
      </dgm:t>
    </dgm:pt>
    <dgm:pt modelId="{54817AD8-7BCB-4977-8E21-E92E7E9C1856}" type="sibTrans" cxnId="{3C085E3D-27CE-4668-893E-8B7EA0888ABB}">
      <dgm:prSet/>
      <dgm:spPr/>
      <dgm:t>
        <a:bodyPr/>
        <a:lstStyle/>
        <a:p>
          <a:endParaRPr lang="en-US"/>
        </a:p>
      </dgm:t>
    </dgm:pt>
    <dgm:pt modelId="{F7753A59-7B45-4090-AC3D-12DC6906FCD2}" type="pres">
      <dgm:prSet presAssocID="{F3ED196E-A5A2-46D0-85D0-7048991E22D8}" presName="linearFlow" presStyleCnt="0">
        <dgm:presLayoutVars>
          <dgm:resizeHandles val="exact"/>
        </dgm:presLayoutVars>
      </dgm:prSet>
      <dgm:spPr/>
    </dgm:pt>
    <dgm:pt modelId="{76AD36DE-52AE-4B7F-A217-199BB0FE7A5E}" type="pres">
      <dgm:prSet presAssocID="{B0C802BF-80E2-4890-AE8D-98CBD94AAD16}" presName="node" presStyleLbl="node1" presStyleIdx="0" presStyleCnt="7" custScaleX="128780">
        <dgm:presLayoutVars>
          <dgm:bulletEnabled val="1"/>
        </dgm:presLayoutVars>
      </dgm:prSet>
      <dgm:spPr/>
    </dgm:pt>
    <dgm:pt modelId="{91A173B6-B9E8-49D4-B41C-4FB153DEE7D7}" type="pres">
      <dgm:prSet presAssocID="{9C26C29B-525C-4E4A-95B4-D7154F615801}" presName="sibTrans" presStyleLbl="sibTrans2D1" presStyleIdx="0" presStyleCnt="6"/>
      <dgm:spPr/>
    </dgm:pt>
    <dgm:pt modelId="{297CFB59-6614-4E0E-B417-9942AD207E8C}" type="pres">
      <dgm:prSet presAssocID="{9C26C29B-525C-4E4A-95B4-D7154F615801}" presName="connectorText" presStyleLbl="sibTrans2D1" presStyleIdx="0" presStyleCnt="6"/>
      <dgm:spPr/>
    </dgm:pt>
    <dgm:pt modelId="{454FDACF-7DD3-4ACD-8764-6AAE0CA464E6}" type="pres">
      <dgm:prSet presAssocID="{BA55418D-52D5-45CE-ABAE-CEB06841B1DE}" presName="node" presStyleLbl="node1" presStyleIdx="1" presStyleCnt="7" custScaleX="128780">
        <dgm:presLayoutVars>
          <dgm:bulletEnabled val="1"/>
        </dgm:presLayoutVars>
      </dgm:prSet>
      <dgm:spPr/>
    </dgm:pt>
    <dgm:pt modelId="{40A9A170-4B13-4BE7-A5BD-77699C1AD384}" type="pres">
      <dgm:prSet presAssocID="{CF3F8518-55D8-4C13-A92F-7FF343AF8890}" presName="sibTrans" presStyleLbl="sibTrans2D1" presStyleIdx="1" presStyleCnt="6"/>
      <dgm:spPr/>
    </dgm:pt>
    <dgm:pt modelId="{152C7300-BB01-4B21-BBCC-3F8D53B452EA}" type="pres">
      <dgm:prSet presAssocID="{CF3F8518-55D8-4C13-A92F-7FF343AF8890}" presName="connectorText" presStyleLbl="sibTrans2D1" presStyleIdx="1" presStyleCnt="6"/>
      <dgm:spPr/>
    </dgm:pt>
    <dgm:pt modelId="{C70C6856-C6E5-4B2C-A46A-CAD4ACA54BE6}" type="pres">
      <dgm:prSet presAssocID="{566B0EE7-FD7A-4EED-93C0-D160964D0C29}" presName="node" presStyleLbl="node1" presStyleIdx="2" presStyleCnt="7" custScaleX="128780">
        <dgm:presLayoutVars>
          <dgm:bulletEnabled val="1"/>
        </dgm:presLayoutVars>
      </dgm:prSet>
      <dgm:spPr/>
    </dgm:pt>
    <dgm:pt modelId="{35238D39-AB6E-4AC3-95B5-72E8AB768533}" type="pres">
      <dgm:prSet presAssocID="{250763C2-79B9-4AF9-A123-5F2109AAFD32}" presName="sibTrans" presStyleLbl="sibTrans2D1" presStyleIdx="2" presStyleCnt="6"/>
      <dgm:spPr/>
    </dgm:pt>
    <dgm:pt modelId="{550BCA6A-B33D-4F83-9AAA-3EC91D8ADB10}" type="pres">
      <dgm:prSet presAssocID="{250763C2-79B9-4AF9-A123-5F2109AAFD32}" presName="connectorText" presStyleLbl="sibTrans2D1" presStyleIdx="2" presStyleCnt="6"/>
      <dgm:spPr/>
    </dgm:pt>
    <dgm:pt modelId="{418DA06D-7A97-4655-80EC-C40EDBEC39BC}" type="pres">
      <dgm:prSet presAssocID="{A41302C1-C497-4137-9CC5-5AEADF19857E}" presName="node" presStyleLbl="node1" presStyleIdx="3" presStyleCnt="7" custScaleX="128780">
        <dgm:presLayoutVars>
          <dgm:bulletEnabled val="1"/>
        </dgm:presLayoutVars>
      </dgm:prSet>
      <dgm:spPr/>
    </dgm:pt>
    <dgm:pt modelId="{9506D637-DD86-4FEF-A58A-209DDBDDB735}" type="pres">
      <dgm:prSet presAssocID="{08E3F864-4FF4-42EF-958D-09BF6E6BB457}" presName="sibTrans" presStyleLbl="sibTrans2D1" presStyleIdx="3" presStyleCnt="6"/>
      <dgm:spPr/>
    </dgm:pt>
    <dgm:pt modelId="{28BF96AF-AB00-4A1C-B5D0-3B37FE45F631}" type="pres">
      <dgm:prSet presAssocID="{08E3F864-4FF4-42EF-958D-09BF6E6BB457}" presName="connectorText" presStyleLbl="sibTrans2D1" presStyleIdx="3" presStyleCnt="6"/>
      <dgm:spPr/>
    </dgm:pt>
    <dgm:pt modelId="{6C79386C-5316-4D8B-9191-D144A6121E15}" type="pres">
      <dgm:prSet presAssocID="{BF482DC5-4E41-4F9C-BAED-D59353D96D75}" presName="node" presStyleLbl="node1" presStyleIdx="4" presStyleCnt="7" custScaleX="128780">
        <dgm:presLayoutVars>
          <dgm:bulletEnabled val="1"/>
        </dgm:presLayoutVars>
      </dgm:prSet>
      <dgm:spPr/>
    </dgm:pt>
    <dgm:pt modelId="{967318B6-D7AA-426B-A9D0-82F34FC1C0E2}" type="pres">
      <dgm:prSet presAssocID="{F20AD0B0-C6A1-491F-95F7-03BE571E196F}" presName="sibTrans" presStyleLbl="sibTrans2D1" presStyleIdx="4" presStyleCnt="6"/>
      <dgm:spPr/>
    </dgm:pt>
    <dgm:pt modelId="{22312F96-E396-4B69-B1D0-4FEC1FE69757}" type="pres">
      <dgm:prSet presAssocID="{F20AD0B0-C6A1-491F-95F7-03BE571E196F}" presName="connectorText" presStyleLbl="sibTrans2D1" presStyleIdx="4" presStyleCnt="6"/>
      <dgm:spPr/>
    </dgm:pt>
    <dgm:pt modelId="{6A35FD9A-9A7F-4E79-9867-47D295311BFA}" type="pres">
      <dgm:prSet presAssocID="{9BC207B7-D0AC-4951-BB9B-3C6EF664A305}" presName="node" presStyleLbl="node1" presStyleIdx="5" presStyleCnt="7" custScaleX="128780">
        <dgm:presLayoutVars>
          <dgm:bulletEnabled val="1"/>
        </dgm:presLayoutVars>
      </dgm:prSet>
      <dgm:spPr/>
    </dgm:pt>
    <dgm:pt modelId="{9970D576-8F8E-4C26-BA63-EED59A4D3B1D}" type="pres">
      <dgm:prSet presAssocID="{4390375B-55F7-49B1-BDB2-4C0B420FBAC9}" presName="sibTrans" presStyleLbl="sibTrans2D1" presStyleIdx="5" presStyleCnt="6"/>
      <dgm:spPr/>
    </dgm:pt>
    <dgm:pt modelId="{4C6B52AB-FC0D-489E-96A5-AD7B45F3FAC8}" type="pres">
      <dgm:prSet presAssocID="{4390375B-55F7-49B1-BDB2-4C0B420FBAC9}" presName="connectorText" presStyleLbl="sibTrans2D1" presStyleIdx="5" presStyleCnt="6"/>
      <dgm:spPr/>
    </dgm:pt>
    <dgm:pt modelId="{6254BA60-E1FC-49CE-AC04-0B6039D7B91E}" type="pres">
      <dgm:prSet presAssocID="{A032ABED-FF1F-462D-8DE3-82DBC0FA7000}" presName="node" presStyleLbl="node1" presStyleIdx="6" presStyleCnt="7" custScaleX="126587">
        <dgm:presLayoutVars>
          <dgm:bulletEnabled val="1"/>
        </dgm:presLayoutVars>
      </dgm:prSet>
      <dgm:spPr/>
    </dgm:pt>
  </dgm:ptLst>
  <dgm:cxnLst>
    <dgm:cxn modelId="{E7F2470D-CB2C-4EB8-B4FB-C8F4F749BAE4}" type="presOf" srcId="{4390375B-55F7-49B1-BDB2-4C0B420FBAC9}" destId="{9970D576-8F8E-4C26-BA63-EED59A4D3B1D}" srcOrd="0" destOrd="0" presId="urn:microsoft.com/office/officeart/2005/8/layout/process2"/>
    <dgm:cxn modelId="{0C193616-7B7A-41D6-980F-34BF5592C1E3}" srcId="{F3ED196E-A5A2-46D0-85D0-7048991E22D8}" destId="{9BC207B7-D0AC-4951-BB9B-3C6EF664A305}" srcOrd="5" destOrd="0" parTransId="{25511C3F-6267-40FB-A50F-0A8D615FE20F}" sibTransId="{4390375B-55F7-49B1-BDB2-4C0B420FBAC9}"/>
    <dgm:cxn modelId="{8AC1121E-28EF-4F9B-AF2A-81E5EED10932}" type="presOf" srcId="{08E3F864-4FF4-42EF-958D-09BF6E6BB457}" destId="{9506D637-DD86-4FEF-A58A-209DDBDDB735}" srcOrd="0" destOrd="0" presId="urn:microsoft.com/office/officeart/2005/8/layout/process2"/>
    <dgm:cxn modelId="{78BD4324-4223-442E-BECA-E4634B69FEE5}" srcId="{F3ED196E-A5A2-46D0-85D0-7048991E22D8}" destId="{B0C802BF-80E2-4890-AE8D-98CBD94AAD16}" srcOrd="0" destOrd="0" parTransId="{F851B4E3-6701-4691-A8BF-782CCB0616DB}" sibTransId="{9C26C29B-525C-4E4A-95B4-D7154F615801}"/>
    <dgm:cxn modelId="{2C904B2D-FE41-489F-8F6E-C12D14C5D528}" srcId="{F3ED196E-A5A2-46D0-85D0-7048991E22D8}" destId="{BF482DC5-4E41-4F9C-BAED-D59353D96D75}" srcOrd="4" destOrd="0" parTransId="{89C117BA-F61D-4D71-9488-461A35816B7C}" sibTransId="{F20AD0B0-C6A1-491F-95F7-03BE571E196F}"/>
    <dgm:cxn modelId="{BA00A53A-1FDF-4507-B068-4B6055F1E99C}" type="presOf" srcId="{F20AD0B0-C6A1-491F-95F7-03BE571E196F}" destId="{967318B6-D7AA-426B-A9D0-82F34FC1C0E2}" srcOrd="0" destOrd="0" presId="urn:microsoft.com/office/officeart/2005/8/layout/process2"/>
    <dgm:cxn modelId="{3C085E3D-27CE-4668-893E-8B7EA0888ABB}" srcId="{F3ED196E-A5A2-46D0-85D0-7048991E22D8}" destId="{A032ABED-FF1F-462D-8DE3-82DBC0FA7000}" srcOrd="6" destOrd="0" parTransId="{679CB985-1E2D-4185-8EFF-7840D1C0A5AD}" sibTransId="{54817AD8-7BCB-4977-8E21-E92E7E9C1856}"/>
    <dgm:cxn modelId="{6A683340-2C08-4F67-8728-3FE57BD7A7EB}" type="presOf" srcId="{F3ED196E-A5A2-46D0-85D0-7048991E22D8}" destId="{F7753A59-7B45-4090-AC3D-12DC6906FCD2}" srcOrd="0" destOrd="0" presId="urn:microsoft.com/office/officeart/2005/8/layout/process2"/>
    <dgm:cxn modelId="{98730D5D-BF1C-4B0D-A253-36CEC9A17249}" type="presOf" srcId="{9C26C29B-525C-4E4A-95B4-D7154F615801}" destId="{297CFB59-6614-4E0E-B417-9942AD207E8C}" srcOrd="1" destOrd="0" presId="urn:microsoft.com/office/officeart/2005/8/layout/process2"/>
    <dgm:cxn modelId="{B2315661-4491-447D-B8A6-4A0016DE2321}" srcId="{F3ED196E-A5A2-46D0-85D0-7048991E22D8}" destId="{BA55418D-52D5-45CE-ABAE-CEB06841B1DE}" srcOrd="1" destOrd="0" parTransId="{DECC0ADB-9E80-44C1-B325-11C7E4500536}" sibTransId="{CF3F8518-55D8-4C13-A92F-7FF343AF8890}"/>
    <dgm:cxn modelId="{60605362-7C76-49EE-B023-776A0FA0389B}" srcId="{F3ED196E-A5A2-46D0-85D0-7048991E22D8}" destId="{A41302C1-C497-4137-9CC5-5AEADF19857E}" srcOrd="3" destOrd="0" parTransId="{52DAF6F6-6444-493A-B9FF-7DB3A0A328BA}" sibTransId="{08E3F864-4FF4-42EF-958D-09BF6E6BB457}"/>
    <dgm:cxn modelId="{2C237C62-2DE2-4D9E-B2DA-19D249D4C158}" type="presOf" srcId="{A41302C1-C497-4137-9CC5-5AEADF19857E}" destId="{418DA06D-7A97-4655-80EC-C40EDBEC39BC}" srcOrd="0" destOrd="0" presId="urn:microsoft.com/office/officeart/2005/8/layout/process2"/>
    <dgm:cxn modelId="{4E1EB143-DBFE-4B9B-ACB9-38BA48A20755}" type="presOf" srcId="{250763C2-79B9-4AF9-A123-5F2109AAFD32}" destId="{550BCA6A-B33D-4F83-9AAA-3EC91D8ADB10}" srcOrd="1" destOrd="0" presId="urn:microsoft.com/office/officeart/2005/8/layout/process2"/>
    <dgm:cxn modelId="{01A2296B-7F07-4D7A-A92B-129E2710F288}" type="presOf" srcId="{CF3F8518-55D8-4C13-A92F-7FF343AF8890}" destId="{40A9A170-4B13-4BE7-A5BD-77699C1AD384}" srcOrd="0" destOrd="0" presId="urn:microsoft.com/office/officeart/2005/8/layout/process2"/>
    <dgm:cxn modelId="{3F238B80-06AB-48B4-94EB-561B2C6E97C9}" type="presOf" srcId="{566B0EE7-FD7A-4EED-93C0-D160964D0C29}" destId="{C70C6856-C6E5-4B2C-A46A-CAD4ACA54BE6}" srcOrd="0" destOrd="0" presId="urn:microsoft.com/office/officeart/2005/8/layout/process2"/>
    <dgm:cxn modelId="{9150DA85-066B-4E8C-9EB8-A444FC320BC4}" type="presOf" srcId="{9C26C29B-525C-4E4A-95B4-D7154F615801}" destId="{91A173B6-B9E8-49D4-B41C-4FB153DEE7D7}" srcOrd="0" destOrd="0" presId="urn:microsoft.com/office/officeart/2005/8/layout/process2"/>
    <dgm:cxn modelId="{852F178D-63C8-445C-BBC3-4299D46AB5AB}" type="presOf" srcId="{F20AD0B0-C6A1-491F-95F7-03BE571E196F}" destId="{22312F96-E396-4B69-B1D0-4FEC1FE69757}" srcOrd="1" destOrd="0" presId="urn:microsoft.com/office/officeart/2005/8/layout/process2"/>
    <dgm:cxn modelId="{1B5E3E92-3518-40BB-8097-EC15C5687614}" type="presOf" srcId="{4390375B-55F7-49B1-BDB2-4C0B420FBAC9}" destId="{4C6B52AB-FC0D-489E-96A5-AD7B45F3FAC8}" srcOrd="1" destOrd="0" presId="urn:microsoft.com/office/officeart/2005/8/layout/process2"/>
    <dgm:cxn modelId="{37F6C8AE-2AB8-43AE-A18C-0B7AF7833862}" type="presOf" srcId="{BF482DC5-4E41-4F9C-BAED-D59353D96D75}" destId="{6C79386C-5316-4D8B-9191-D144A6121E15}" srcOrd="0" destOrd="0" presId="urn:microsoft.com/office/officeart/2005/8/layout/process2"/>
    <dgm:cxn modelId="{B7F19BB4-0617-4B1F-8AB1-E73F81541405}" type="presOf" srcId="{9BC207B7-D0AC-4951-BB9B-3C6EF664A305}" destId="{6A35FD9A-9A7F-4E79-9867-47D295311BFA}" srcOrd="0" destOrd="0" presId="urn:microsoft.com/office/officeart/2005/8/layout/process2"/>
    <dgm:cxn modelId="{8BD784BC-F54A-4F25-A0F7-A41DBB57F90D}" srcId="{F3ED196E-A5A2-46D0-85D0-7048991E22D8}" destId="{566B0EE7-FD7A-4EED-93C0-D160964D0C29}" srcOrd="2" destOrd="0" parTransId="{85B3DBC5-C741-46AB-A782-EC0EC69DD6A5}" sibTransId="{250763C2-79B9-4AF9-A123-5F2109AAFD32}"/>
    <dgm:cxn modelId="{578721C5-1043-47E3-A727-0C899F656739}" type="presOf" srcId="{08E3F864-4FF4-42EF-958D-09BF6E6BB457}" destId="{28BF96AF-AB00-4A1C-B5D0-3B37FE45F631}" srcOrd="1" destOrd="0" presId="urn:microsoft.com/office/officeart/2005/8/layout/process2"/>
    <dgm:cxn modelId="{CB92E5D7-DAE1-4C95-88DD-8573BEC77513}" type="presOf" srcId="{250763C2-79B9-4AF9-A123-5F2109AAFD32}" destId="{35238D39-AB6E-4AC3-95B5-72E8AB768533}" srcOrd="0" destOrd="0" presId="urn:microsoft.com/office/officeart/2005/8/layout/process2"/>
    <dgm:cxn modelId="{6D7527D9-D08A-4064-83FF-229A52DE3ED1}" type="presOf" srcId="{CF3F8518-55D8-4C13-A92F-7FF343AF8890}" destId="{152C7300-BB01-4B21-BBCC-3F8D53B452EA}" srcOrd="1" destOrd="0" presId="urn:microsoft.com/office/officeart/2005/8/layout/process2"/>
    <dgm:cxn modelId="{0BCECDDD-FD0C-4AD2-AD17-49E557F84975}" type="presOf" srcId="{B0C802BF-80E2-4890-AE8D-98CBD94AAD16}" destId="{76AD36DE-52AE-4B7F-A217-199BB0FE7A5E}" srcOrd="0" destOrd="0" presId="urn:microsoft.com/office/officeart/2005/8/layout/process2"/>
    <dgm:cxn modelId="{68626ADF-E0BB-4919-83EC-44E01C1D148A}" type="presOf" srcId="{BA55418D-52D5-45CE-ABAE-CEB06841B1DE}" destId="{454FDACF-7DD3-4ACD-8764-6AAE0CA464E6}" srcOrd="0" destOrd="0" presId="urn:microsoft.com/office/officeart/2005/8/layout/process2"/>
    <dgm:cxn modelId="{7ED873DF-4195-4CB6-B02D-AA97D83D2829}" type="presOf" srcId="{A032ABED-FF1F-462D-8DE3-82DBC0FA7000}" destId="{6254BA60-E1FC-49CE-AC04-0B6039D7B91E}" srcOrd="0" destOrd="0" presId="urn:microsoft.com/office/officeart/2005/8/layout/process2"/>
    <dgm:cxn modelId="{569CD05E-FDDB-42FD-8CA7-D075333F0011}" type="presParOf" srcId="{F7753A59-7B45-4090-AC3D-12DC6906FCD2}" destId="{76AD36DE-52AE-4B7F-A217-199BB0FE7A5E}" srcOrd="0" destOrd="0" presId="urn:microsoft.com/office/officeart/2005/8/layout/process2"/>
    <dgm:cxn modelId="{C59CFCAF-4F4A-4D7E-BA23-CFE18B9C51C4}" type="presParOf" srcId="{F7753A59-7B45-4090-AC3D-12DC6906FCD2}" destId="{91A173B6-B9E8-49D4-B41C-4FB153DEE7D7}" srcOrd="1" destOrd="0" presId="urn:microsoft.com/office/officeart/2005/8/layout/process2"/>
    <dgm:cxn modelId="{B9D8FD5E-2D9A-48D4-BBD4-291E792A1418}" type="presParOf" srcId="{91A173B6-B9E8-49D4-B41C-4FB153DEE7D7}" destId="{297CFB59-6614-4E0E-B417-9942AD207E8C}" srcOrd="0" destOrd="0" presId="urn:microsoft.com/office/officeart/2005/8/layout/process2"/>
    <dgm:cxn modelId="{87DD0D54-B1AF-4301-A01D-F19EEA9FD3A7}" type="presParOf" srcId="{F7753A59-7B45-4090-AC3D-12DC6906FCD2}" destId="{454FDACF-7DD3-4ACD-8764-6AAE0CA464E6}" srcOrd="2" destOrd="0" presId="urn:microsoft.com/office/officeart/2005/8/layout/process2"/>
    <dgm:cxn modelId="{3D9B995C-57B4-4FCB-B6A2-6481AEC7B969}" type="presParOf" srcId="{F7753A59-7B45-4090-AC3D-12DC6906FCD2}" destId="{40A9A170-4B13-4BE7-A5BD-77699C1AD384}" srcOrd="3" destOrd="0" presId="urn:microsoft.com/office/officeart/2005/8/layout/process2"/>
    <dgm:cxn modelId="{82528DD8-5BE6-41C0-B931-65EE6E1C897C}" type="presParOf" srcId="{40A9A170-4B13-4BE7-A5BD-77699C1AD384}" destId="{152C7300-BB01-4B21-BBCC-3F8D53B452EA}" srcOrd="0" destOrd="0" presId="urn:microsoft.com/office/officeart/2005/8/layout/process2"/>
    <dgm:cxn modelId="{0765EF53-B167-4761-8C38-F01982CF171B}" type="presParOf" srcId="{F7753A59-7B45-4090-AC3D-12DC6906FCD2}" destId="{C70C6856-C6E5-4B2C-A46A-CAD4ACA54BE6}" srcOrd="4" destOrd="0" presId="urn:microsoft.com/office/officeart/2005/8/layout/process2"/>
    <dgm:cxn modelId="{73C96790-75DB-4A12-BE87-C5C771B87C50}" type="presParOf" srcId="{F7753A59-7B45-4090-AC3D-12DC6906FCD2}" destId="{35238D39-AB6E-4AC3-95B5-72E8AB768533}" srcOrd="5" destOrd="0" presId="urn:microsoft.com/office/officeart/2005/8/layout/process2"/>
    <dgm:cxn modelId="{99BF5F43-082A-45C4-BC1C-EC74CC6952BC}" type="presParOf" srcId="{35238D39-AB6E-4AC3-95B5-72E8AB768533}" destId="{550BCA6A-B33D-4F83-9AAA-3EC91D8ADB10}" srcOrd="0" destOrd="0" presId="urn:microsoft.com/office/officeart/2005/8/layout/process2"/>
    <dgm:cxn modelId="{DCBB7CE9-07DA-4E5C-9CAF-F9F63864F5F5}" type="presParOf" srcId="{F7753A59-7B45-4090-AC3D-12DC6906FCD2}" destId="{418DA06D-7A97-4655-80EC-C40EDBEC39BC}" srcOrd="6" destOrd="0" presId="urn:microsoft.com/office/officeart/2005/8/layout/process2"/>
    <dgm:cxn modelId="{BB1FE58A-AB29-4B3A-A895-F6CC67492403}" type="presParOf" srcId="{F7753A59-7B45-4090-AC3D-12DC6906FCD2}" destId="{9506D637-DD86-4FEF-A58A-209DDBDDB735}" srcOrd="7" destOrd="0" presId="urn:microsoft.com/office/officeart/2005/8/layout/process2"/>
    <dgm:cxn modelId="{19549C23-5572-4B24-89DD-CB51469569B8}" type="presParOf" srcId="{9506D637-DD86-4FEF-A58A-209DDBDDB735}" destId="{28BF96AF-AB00-4A1C-B5D0-3B37FE45F631}" srcOrd="0" destOrd="0" presId="urn:microsoft.com/office/officeart/2005/8/layout/process2"/>
    <dgm:cxn modelId="{3D21FCEB-F8CD-4328-8774-193702B62245}" type="presParOf" srcId="{F7753A59-7B45-4090-AC3D-12DC6906FCD2}" destId="{6C79386C-5316-4D8B-9191-D144A6121E15}" srcOrd="8" destOrd="0" presId="urn:microsoft.com/office/officeart/2005/8/layout/process2"/>
    <dgm:cxn modelId="{39B57F9F-25F0-4814-9535-3DB2B1E0F268}" type="presParOf" srcId="{F7753A59-7B45-4090-AC3D-12DC6906FCD2}" destId="{967318B6-D7AA-426B-A9D0-82F34FC1C0E2}" srcOrd="9" destOrd="0" presId="urn:microsoft.com/office/officeart/2005/8/layout/process2"/>
    <dgm:cxn modelId="{684CBAE5-242B-41CD-9600-E441BF9846A3}" type="presParOf" srcId="{967318B6-D7AA-426B-A9D0-82F34FC1C0E2}" destId="{22312F96-E396-4B69-B1D0-4FEC1FE69757}" srcOrd="0" destOrd="0" presId="urn:microsoft.com/office/officeart/2005/8/layout/process2"/>
    <dgm:cxn modelId="{710BA1F1-878E-4547-A453-85091C544C87}" type="presParOf" srcId="{F7753A59-7B45-4090-AC3D-12DC6906FCD2}" destId="{6A35FD9A-9A7F-4E79-9867-47D295311BFA}" srcOrd="10" destOrd="0" presId="urn:microsoft.com/office/officeart/2005/8/layout/process2"/>
    <dgm:cxn modelId="{B8946873-61D3-414F-9894-FE9678F24127}" type="presParOf" srcId="{F7753A59-7B45-4090-AC3D-12DC6906FCD2}" destId="{9970D576-8F8E-4C26-BA63-EED59A4D3B1D}" srcOrd="11" destOrd="0" presId="urn:microsoft.com/office/officeart/2005/8/layout/process2"/>
    <dgm:cxn modelId="{D399939D-1766-4ED1-AF7A-DFCA0F82E166}" type="presParOf" srcId="{9970D576-8F8E-4C26-BA63-EED59A4D3B1D}" destId="{4C6B52AB-FC0D-489E-96A5-AD7B45F3FAC8}" srcOrd="0" destOrd="0" presId="urn:microsoft.com/office/officeart/2005/8/layout/process2"/>
    <dgm:cxn modelId="{12AE1A63-769E-46B5-90F4-C9369C36816C}" type="presParOf" srcId="{F7753A59-7B45-4090-AC3D-12DC6906FCD2}" destId="{6254BA60-E1FC-49CE-AC04-0B6039D7B91E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CAF2EF-ACBC-49D7-B80A-7BBA7A31ECE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A063C2E-281D-4B0B-BC26-D9976AA2C04D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Plánování</a:t>
          </a:r>
          <a:endParaRPr lang="cs-CZ" sz="2800" dirty="0">
            <a:latin typeface="Calibri" pitchFamily="34" charset="0"/>
            <a:cs typeface="Calibri" pitchFamily="34" charset="0"/>
          </a:endParaRPr>
        </a:p>
      </dgm:t>
    </dgm:pt>
    <dgm:pt modelId="{FB476D4C-2EA0-49BA-8618-9F4A9678576F}" type="parTrans" cxnId="{B5FCD0BC-955C-45CC-BBBC-6F833D6E6C69}">
      <dgm:prSet/>
      <dgm:spPr/>
      <dgm:t>
        <a:bodyPr/>
        <a:lstStyle/>
        <a:p>
          <a:endParaRPr lang="cs-CZ"/>
        </a:p>
      </dgm:t>
    </dgm:pt>
    <dgm:pt modelId="{AED88A29-3C95-471E-BCE4-4227E1A96518}" type="sibTrans" cxnId="{B5FCD0BC-955C-45CC-BBBC-6F833D6E6C69}">
      <dgm:prSet/>
      <dgm:spPr/>
      <dgm:t>
        <a:bodyPr/>
        <a:lstStyle/>
        <a:p>
          <a:endParaRPr lang="cs-CZ"/>
        </a:p>
      </dgm:t>
    </dgm:pt>
    <dgm:pt modelId="{B0A6094A-6DF8-4200-9378-3EFD4EBF343B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Raná realizace</a:t>
          </a:r>
        </a:p>
      </dgm:t>
    </dgm:pt>
    <dgm:pt modelId="{878A61C0-63FB-4189-9552-7E293B8F0E76}" type="parTrans" cxnId="{6D809051-0C1F-4A2B-854B-228C5732DE2B}">
      <dgm:prSet/>
      <dgm:spPr/>
      <dgm:t>
        <a:bodyPr/>
        <a:lstStyle/>
        <a:p>
          <a:endParaRPr lang="cs-CZ"/>
        </a:p>
      </dgm:t>
    </dgm:pt>
    <dgm:pt modelId="{4DEF0061-0744-44CB-AF7A-1D6620BD912F}" type="sibTrans" cxnId="{6D809051-0C1F-4A2B-854B-228C5732DE2B}">
      <dgm:prSet/>
      <dgm:spPr/>
      <dgm:t>
        <a:bodyPr/>
        <a:lstStyle/>
        <a:p>
          <a:endParaRPr lang="cs-CZ"/>
        </a:p>
      </dgm:t>
    </dgm:pt>
    <dgm:pt modelId="{E3DB5211-BA1D-4767-9896-DC6B8D7D608F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Rutinní realizace</a:t>
          </a:r>
        </a:p>
      </dgm:t>
    </dgm:pt>
    <dgm:pt modelId="{1AEC1936-A406-4CDC-BF81-86A6BEB0CEAC}" type="parTrans" cxnId="{2503AFA8-F6EF-4E98-8721-E937104EFECD}">
      <dgm:prSet/>
      <dgm:spPr/>
      <dgm:t>
        <a:bodyPr/>
        <a:lstStyle/>
        <a:p>
          <a:endParaRPr lang="cs-CZ"/>
        </a:p>
      </dgm:t>
    </dgm:pt>
    <dgm:pt modelId="{D490087C-2537-4722-A8ED-1AC106E18448}" type="sibTrans" cxnId="{2503AFA8-F6EF-4E98-8721-E937104EFECD}">
      <dgm:prSet/>
      <dgm:spPr/>
      <dgm:t>
        <a:bodyPr/>
        <a:lstStyle/>
        <a:p>
          <a:endParaRPr lang="cs-CZ"/>
        </a:p>
      </dgm:t>
    </dgm:pt>
    <dgm:pt modelId="{5B6F1B14-75A2-4EFB-847D-DBE50471F055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Dopady, efekty</a:t>
          </a:r>
        </a:p>
      </dgm:t>
    </dgm:pt>
    <dgm:pt modelId="{0EF9637F-8D0B-4294-8A94-7EC00B1D5410}" type="parTrans" cxnId="{C72571A7-B764-4196-BD1B-F28493C9B899}">
      <dgm:prSet/>
      <dgm:spPr/>
      <dgm:t>
        <a:bodyPr/>
        <a:lstStyle/>
        <a:p>
          <a:endParaRPr lang="cs-CZ"/>
        </a:p>
      </dgm:t>
    </dgm:pt>
    <dgm:pt modelId="{903844E1-DB01-4F23-AE4D-F7D69269F4E4}" type="sibTrans" cxnId="{C72571A7-B764-4196-BD1B-F28493C9B899}">
      <dgm:prSet/>
      <dgm:spPr/>
      <dgm:t>
        <a:bodyPr/>
        <a:lstStyle/>
        <a:p>
          <a:endParaRPr lang="cs-CZ"/>
        </a:p>
      </dgm:t>
    </dgm:pt>
    <dgm:pt modelId="{9C1980F2-40C5-4326-99AA-424A1EB3A629}" type="pres">
      <dgm:prSet presAssocID="{AFCAF2EF-ACBC-49D7-B80A-7BBA7A31ECEF}" presName="Name0" presStyleCnt="0">
        <dgm:presLayoutVars>
          <dgm:dir/>
          <dgm:animLvl val="lvl"/>
          <dgm:resizeHandles val="exact"/>
        </dgm:presLayoutVars>
      </dgm:prSet>
      <dgm:spPr/>
    </dgm:pt>
    <dgm:pt modelId="{6DE1594C-C056-4032-AB6A-DED26AF7B25A}" type="pres">
      <dgm:prSet presAssocID="{8A063C2E-281D-4B0B-BC26-D9976AA2C04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1EF2E48-79E0-43B9-89DB-DB1B3EAC4433}" type="pres">
      <dgm:prSet presAssocID="{AED88A29-3C95-471E-BCE4-4227E1A96518}" presName="parTxOnlySpace" presStyleCnt="0"/>
      <dgm:spPr/>
    </dgm:pt>
    <dgm:pt modelId="{DF43F2E3-DFBA-4B4C-8B62-5EEEA15D53FE}" type="pres">
      <dgm:prSet presAssocID="{B0A6094A-6DF8-4200-9378-3EFD4EBF343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2CA019-2048-4843-85C7-D1851B7325D6}" type="pres">
      <dgm:prSet presAssocID="{4DEF0061-0744-44CB-AF7A-1D6620BD912F}" presName="parTxOnlySpace" presStyleCnt="0"/>
      <dgm:spPr/>
    </dgm:pt>
    <dgm:pt modelId="{6FF54A7F-31E9-4665-B397-80918B7A5DBF}" type="pres">
      <dgm:prSet presAssocID="{E3DB5211-BA1D-4767-9896-DC6B8D7D608F}" presName="parTxOnly" presStyleLbl="node1" presStyleIdx="2" presStyleCnt="4" custLinFactNeighborX="-1596" custLinFactNeighborY="21875">
        <dgm:presLayoutVars>
          <dgm:chMax val="0"/>
          <dgm:chPref val="0"/>
          <dgm:bulletEnabled val="1"/>
        </dgm:presLayoutVars>
      </dgm:prSet>
      <dgm:spPr/>
    </dgm:pt>
    <dgm:pt modelId="{DADEAEF3-CD30-48CF-A8B0-854F2A70F921}" type="pres">
      <dgm:prSet presAssocID="{D490087C-2537-4722-A8ED-1AC106E18448}" presName="parTxOnlySpace" presStyleCnt="0"/>
      <dgm:spPr/>
    </dgm:pt>
    <dgm:pt modelId="{24BA3BF4-95B6-495E-97FC-322295654F30}" type="pres">
      <dgm:prSet presAssocID="{5B6F1B14-75A2-4EFB-847D-DBE50471F05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809051-0C1F-4A2B-854B-228C5732DE2B}" srcId="{AFCAF2EF-ACBC-49D7-B80A-7BBA7A31ECEF}" destId="{B0A6094A-6DF8-4200-9378-3EFD4EBF343B}" srcOrd="1" destOrd="0" parTransId="{878A61C0-63FB-4189-9552-7E293B8F0E76}" sibTransId="{4DEF0061-0744-44CB-AF7A-1D6620BD912F}"/>
    <dgm:cxn modelId="{09B37E91-AA77-4C59-B498-701B3C25BE0B}" type="presOf" srcId="{AFCAF2EF-ACBC-49D7-B80A-7BBA7A31ECEF}" destId="{9C1980F2-40C5-4326-99AA-424A1EB3A629}" srcOrd="0" destOrd="0" presId="urn:microsoft.com/office/officeart/2005/8/layout/chevron1"/>
    <dgm:cxn modelId="{40930E97-377E-4378-A10B-0353485B94BD}" type="presOf" srcId="{5B6F1B14-75A2-4EFB-847D-DBE50471F055}" destId="{24BA3BF4-95B6-495E-97FC-322295654F30}" srcOrd="0" destOrd="0" presId="urn:microsoft.com/office/officeart/2005/8/layout/chevron1"/>
    <dgm:cxn modelId="{C72571A7-B764-4196-BD1B-F28493C9B899}" srcId="{AFCAF2EF-ACBC-49D7-B80A-7BBA7A31ECEF}" destId="{5B6F1B14-75A2-4EFB-847D-DBE50471F055}" srcOrd="3" destOrd="0" parTransId="{0EF9637F-8D0B-4294-8A94-7EC00B1D5410}" sibTransId="{903844E1-DB01-4F23-AE4D-F7D69269F4E4}"/>
    <dgm:cxn modelId="{2503AFA8-F6EF-4E98-8721-E937104EFECD}" srcId="{AFCAF2EF-ACBC-49D7-B80A-7BBA7A31ECEF}" destId="{E3DB5211-BA1D-4767-9896-DC6B8D7D608F}" srcOrd="2" destOrd="0" parTransId="{1AEC1936-A406-4CDC-BF81-86A6BEB0CEAC}" sibTransId="{D490087C-2537-4722-A8ED-1AC106E18448}"/>
    <dgm:cxn modelId="{27BFF5AF-185B-4B65-91F5-388C2DE7EF00}" type="presOf" srcId="{8A063C2E-281D-4B0B-BC26-D9976AA2C04D}" destId="{6DE1594C-C056-4032-AB6A-DED26AF7B25A}" srcOrd="0" destOrd="0" presId="urn:microsoft.com/office/officeart/2005/8/layout/chevron1"/>
    <dgm:cxn modelId="{410921B6-BEE8-49F6-957A-049012F62D84}" type="presOf" srcId="{B0A6094A-6DF8-4200-9378-3EFD4EBF343B}" destId="{DF43F2E3-DFBA-4B4C-8B62-5EEEA15D53FE}" srcOrd="0" destOrd="0" presId="urn:microsoft.com/office/officeart/2005/8/layout/chevron1"/>
    <dgm:cxn modelId="{E76E7CBC-C765-43AC-90CC-3F1DA1477ECB}" type="presOf" srcId="{E3DB5211-BA1D-4767-9896-DC6B8D7D608F}" destId="{6FF54A7F-31E9-4665-B397-80918B7A5DBF}" srcOrd="0" destOrd="0" presId="urn:microsoft.com/office/officeart/2005/8/layout/chevron1"/>
    <dgm:cxn modelId="{B5FCD0BC-955C-45CC-BBBC-6F833D6E6C69}" srcId="{AFCAF2EF-ACBC-49D7-B80A-7BBA7A31ECEF}" destId="{8A063C2E-281D-4B0B-BC26-D9976AA2C04D}" srcOrd="0" destOrd="0" parTransId="{FB476D4C-2EA0-49BA-8618-9F4A9678576F}" sibTransId="{AED88A29-3C95-471E-BCE4-4227E1A96518}"/>
    <dgm:cxn modelId="{A800F8BE-6775-41B5-ABA6-234654988273}" type="presParOf" srcId="{9C1980F2-40C5-4326-99AA-424A1EB3A629}" destId="{6DE1594C-C056-4032-AB6A-DED26AF7B25A}" srcOrd="0" destOrd="0" presId="urn:microsoft.com/office/officeart/2005/8/layout/chevron1"/>
    <dgm:cxn modelId="{B9D7C15E-EDA0-4531-91A0-31019F62E8ED}" type="presParOf" srcId="{9C1980F2-40C5-4326-99AA-424A1EB3A629}" destId="{41EF2E48-79E0-43B9-89DB-DB1B3EAC4433}" srcOrd="1" destOrd="0" presId="urn:microsoft.com/office/officeart/2005/8/layout/chevron1"/>
    <dgm:cxn modelId="{6E335C2E-1BBB-4AA6-B342-F99345672E7D}" type="presParOf" srcId="{9C1980F2-40C5-4326-99AA-424A1EB3A629}" destId="{DF43F2E3-DFBA-4B4C-8B62-5EEEA15D53FE}" srcOrd="2" destOrd="0" presId="urn:microsoft.com/office/officeart/2005/8/layout/chevron1"/>
    <dgm:cxn modelId="{8F5597C7-D4EC-4A67-AF90-7FE087C0F3E4}" type="presParOf" srcId="{9C1980F2-40C5-4326-99AA-424A1EB3A629}" destId="{CE2CA019-2048-4843-85C7-D1851B7325D6}" srcOrd="3" destOrd="0" presId="urn:microsoft.com/office/officeart/2005/8/layout/chevron1"/>
    <dgm:cxn modelId="{143AE475-1901-4B71-974F-64E78655731D}" type="presParOf" srcId="{9C1980F2-40C5-4326-99AA-424A1EB3A629}" destId="{6FF54A7F-31E9-4665-B397-80918B7A5DBF}" srcOrd="4" destOrd="0" presId="urn:microsoft.com/office/officeart/2005/8/layout/chevron1"/>
    <dgm:cxn modelId="{8DE7E26E-0124-41FF-9A9C-E5364BCDEC64}" type="presParOf" srcId="{9C1980F2-40C5-4326-99AA-424A1EB3A629}" destId="{DADEAEF3-CD30-48CF-A8B0-854F2A70F921}" srcOrd="5" destOrd="0" presId="urn:microsoft.com/office/officeart/2005/8/layout/chevron1"/>
    <dgm:cxn modelId="{D21762E4-7DE2-4EB3-B432-8F54DDA71FA3}" type="presParOf" srcId="{9C1980F2-40C5-4326-99AA-424A1EB3A629}" destId="{24BA3BF4-95B6-495E-97FC-322295654F3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CAF2EF-ACBC-49D7-B80A-7BBA7A31ECE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A063C2E-281D-4B0B-BC26-D9976AA2C04D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Plánování</a:t>
          </a:r>
          <a:endParaRPr lang="cs-CZ" sz="2800" dirty="0">
            <a:latin typeface="Calibri" pitchFamily="34" charset="0"/>
            <a:cs typeface="Calibri" pitchFamily="34" charset="0"/>
          </a:endParaRPr>
        </a:p>
      </dgm:t>
    </dgm:pt>
    <dgm:pt modelId="{FB476D4C-2EA0-49BA-8618-9F4A9678576F}" type="parTrans" cxnId="{B5FCD0BC-955C-45CC-BBBC-6F833D6E6C69}">
      <dgm:prSet/>
      <dgm:spPr/>
      <dgm:t>
        <a:bodyPr/>
        <a:lstStyle/>
        <a:p>
          <a:endParaRPr lang="cs-CZ"/>
        </a:p>
      </dgm:t>
    </dgm:pt>
    <dgm:pt modelId="{AED88A29-3C95-471E-BCE4-4227E1A96518}" type="sibTrans" cxnId="{B5FCD0BC-955C-45CC-BBBC-6F833D6E6C69}">
      <dgm:prSet/>
      <dgm:spPr/>
      <dgm:t>
        <a:bodyPr/>
        <a:lstStyle/>
        <a:p>
          <a:endParaRPr lang="cs-CZ"/>
        </a:p>
      </dgm:t>
    </dgm:pt>
    <dgm:pt modelId="{B0A6094A-6DF8-4200-9378-3EFD4EBF343B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Raná realizace</a:t>
          </a:r>
        </a:p>
      </dgm:t>
    </dgm:pt>
    <dgm:pt modelId="{878A61C0-63FB-4189-9552-7E293B8F0E76}" type="parTrans" cxnId="{6D809051-0C1F-4A2B-854B-228C5732DE2B}">
      <dgm:prSet/>
      <dgm:spPr/>
      <dgm:t>
        <a:bodyPr/>
        <a:lstStyle/>
        <a:p>
          <a:endParaRPr lang="cs-CZ"/>
        </a:p>
      </dgm:t>
    </dgm:pt>
    <dgm:pt modelId="{4DEF0061-0744-44CB-AF7A-1D6620BD912F}" type="sibTrans" cxnId="{6D809051-0C1F-4A2B-854B-228C5732DE2B}">
      <dgm:prSet/>
      <dgm:spPr/>
      <dgm:t>
        <a:bodyPr/>
        <a:lstStyle/>
        <a:p>
          <a:endParaRPr lang="cs-CZ"/>
        </a:p>
      </dgm:t>
    </dgm:pt>
    <dgm:pt modelId="{E3DB5211-BA1D-4767-9896-DC6B8D7D608F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Rutinní realizace</a:t>
          </a:r>
        </a:p>
      </dgm:t>
    </dgm:pt>
    <dgm:pt modelId="{1AEC1936-A406-4CDC-BF81-86A6BEB0CEAC}" type="parTrans" cxnId="{2503AFA8-F6EF-4E98-8721-E937104EFECD}">
      <dgm:prSet/>
      <dgm:spPr/>
      <dgm:t>
        <a:bodyPr/>
        <a:lstStyle/>
        <a:p>
          <a:endParaRPr lang="cs-CZ"/>
        </a:p>
      </dgm:t>
    </dgm:pt>
    <dgm:pt modelId="{D490087C-2537-4722-A8ED-1AC106E18448}" type="sibTrans" cxnId="{2503AFA8-F6EF-4E98-8721-E937104EFECD}">
      <dgm:prSet/>
      <dgm:spPr/>
      <dgm:t>
        <a:bodyPr/>
        <a:lstStyle/>
        <a:p>
          <a:endParaRPr lang="cs-CZ"/>
        </a:p>
      </dgm:t>
    </dgm:pt>
    <dgm:pt modelId="{5B6F1B14-75A2-4EFB-847D-DBE50471F055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Dopady, efekty</a:t>
          </a:r>
        </a:p>
      </dgm:t>
    </dgm:pt>
    <dgm:pt modelId="{0EF9637F-8D0B-4294-8A94-7EC00B1D5410}" type="parTrans" cxnId="{C72571A7-B764-4196-BD1B-F28493C9B899}">
      <dgm:prSet/>
      <dgm:spPr/>
      <dgm:t>
        <a:bodyPr/>
        <a:lstStyle/>
        <a:p>
          <a:endParaRPr lang="cs-CZ"/>
        </a:p>
      </dgm:t>
    </dgm:pt>
    <dgm:pt modelId="{903844E1-DB01-4F23-AE4D-F7D69269F4E4}" type="sibTrans" cxnId="{C72571A7-B764-4196-BD1B-F28493C9B899}">
      <dgm:prSet/>
      <dgm:spPr/>
      <dgm:t>
        <a:bodyPr/>
        <a:lstStyle/>
        <a:p>
          <a:endParaRPr lang="cs-CZ"/>
        </a:p>
      </dgm:t>
    </dgm:pt>
    <dgm:pt modelId="{9C1980F2-40C5-4326-99AA-424A1EB3A629}" type="pres">
      <dgm:prSet presAssocID="{AFCAF2EF-ACBC-49D7-B80A-7BBA7A31ECEF}" presName="Name0" presStyleCnt="0">
        <dgm:presLayoutVars>
          <dgm:dir/>
          <dgm:animLvl val="lvl"/>
          <dgm:resizeHandles val="exact"/>
        </dgm:presLayoutVars>
      </dgm:prSet>
      <dgm:spPr/>
    </dgm:pt>
    <dgm:pt modelId="{6DE1594C-C056-4032-AB6A-DED26AF7B25A}" type="pres">
      <dgm:prSet presAssocID="{8A063C2E-281D-4B0B-BC26-D9976AA2C04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1EF2E48-79E0-43B9-89DB-DB1B3EAC4433}" type="pres">
      <dgm:prSet presAssocID="{AED88A29-3C95-471E-BCE4-4227E1A96518}" presName="parTxOnlySpace" presStyleCnt="0"/>
      <dgm:spPr/>
    </dgm:pt>
    <dgm:pt modelId="{DF43F2E3-DFBA-4B4C-8B62-5EEEA15D53FE}" type="pres">
      <dgm:prSet presAssocID="{B0A6094A-6DF8-4200-9378-3EFD4EBF343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2CA019-2048-4843-85C7-D1851B7325D6}" type="pres">
      <dgm:prSet presAssocID="{4DEF0061-0744-44CB-AF7A-1D6620BD912F}" presName="parTxOnlySpace" presStyleCnt="0"/>
      <dgm:spPr/>
    </dgm:pt>
    <dgm:pt modelId="{6FF54A7F-31E9-4665-B397-80918B7A5DBF}" type="pres">
      <dgm:prSet presAssocID="{E3DB5211-BA1D-4767-9896-DC6B8D7D608F}" presName="parTxOnly" presStyleLbl="node1" presStyleIdx="2" presStyleCnt="4" custLinFactNeighborX="-1596" custLinFactNeighborY="21875">
        <dgm:presLayoutVars>
          <dgm:chMax val="0"/>
          <dgm:chPref val="0"/>
          <dgm:bulletEnabled val="1"/>
        </dgm:presLayoutVars>
      </dgm:prSet>
      <dgm:spPr/>
    </dgm:pt>
    <dgm:pt modelId="{DADEAEF3-CD30-48CF-A8B0-854F2A70F921}" type="pres">
      <dgm:prSet presAssocID="{D490087C-2537-4722-A8ED-1AC106E18448}" presName="parTxOnlySpace" presStyleCnt="0"/>
      <dgm:spPr/>
    </dgm:pt>
    <dgm:pt modelId="{24BA3BF4-95B6-495E-97FC-322295654F30}" type="pres">
      <dgm:prSet presAssocID="{5B6F1B14-75A2-4EFB-847D-DBE50471F05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809051-0C1F-4A2B-854B-228C5732DE2B}" srcId="{AFCAF2EF-ACBC-49D7-B80A-7BBA7A31ECEF}" destId="{B0A6094A-6DF8-4200-9378-3EFD4EBF343B}" srcOrd="1" destOrd="0" parTransId="{878A61C0-63FB-4189-9552-7E293B8F0E76}" sibTransId="{4DEF0061-0744-44CB-AF7A-1D6620BD912F}"/>
    <dgm:cxn modelId="{09B37E91-AA77-4C59-B498-701B3C25BE0B}" type="presOf" srcId="{AFCAF2EF-ACBC-49D7-B80A-7BBA7A31ECEF}" destId="{9C1980F2-40C5-4326-99AA-424A1EB3A629}" srcOrd="0" destOrd="0" presId="urn:microsoft.com/office/officeart/2005/8/layout/chevron1"/>
    <dgm:cxn modelId="{40930E97-377E-4378-A10B-0353485B94BD}" type="presOf" srcId="{5B6F1B14-75A2-4EFB-847D-DBE50471F055}" destId="{24BA3BF4-95B6-495E-97FC-322295654F30}" srcOrd="0" destOrd="0" presId="urn:microsoft.com/office/officeart/2005/8/layout/chevron1"/>
    <dgm:cxn modelId="{C72571A7-B764-4196-BD1B-F28493C9B899}" srcId="{AFCAF2EF-ACBC-49D7-B80A-7BBA7A31ECEF}" destId="{5B6F1B14-75A2-4EFB-847D-DBE50471F055}" srcOrd="3" destOrd="0" parTransId="{0EF9637F-8D0B-4294-8A94-7EC00B1D5410}" sibTransId="{903844E1-DB01-4F23-AE4D-F7D69269F4E4}"/>
    <dgm:cxn modelId="{2503AFA8-F6EF-4E98-8721-E937104EFECD}" srcId="{AFCAF2EF-ACBC-49D7-B80A-7BBA7A31ECEF}" destId="{E3DB5211-BA1D-4767-9896-DC6B8D7D608F}" srcOrd="2" destOrd="0" parTransId="{1AEC1936-A406-4CDC-BF81-86A6BEB0CEAC}" sibTransId="{D490087C-2537-4722-A8ED-1AC106E18448}"/>
    <dgm:cxn modelId="{27BFF5AF-185B-4B65-91F5-388C2DE7EF00}" type="presOf" srcId="{8A063C2E-281D-4B0B-BC26-D9976AA2C04D}" destId="{6DE1594C-C056-4032-AB6A-DED26AF7B25A}" srcOrd="0" destOrd="0" presId="urn:microsoft.com/office/officeart/2005/8/layout/chevron1"/>
    <dgm:cxn modelId="{410921B6-BEE8-49F6-957A-049012F62D84}" type="presOf" srcId="{B0A6094A-6DF8-4200-9378-3EFD4EBF343B}" destId="{DF43F2E3-DFBA-4B4C-8B62-5EEEA15D53FE}" srcOrd="0" destOrd="0" presId="urn:microsoft.com/office/officeart/2005/8/layout/chevron1"/>
    <dgm:cxn modelId="{E76E7CBC-C765-43AC-90CC-3F1DA1477ECB}" type="presOf" srcId="{E3DB5211-BA1D-4767-9896-DC6B8D7D608F}" destId="{6FF54A7F-31E9-4665-B397-80918B7A5DBF}" srcOrd="0" destOrd="0" presId="urn:microsoft.com/office/officeart/2005/8/layout/chevron1"/>
    <dgm:cxn modelId="{B5FCD0BC-955C-45CC-BBBC-6F833D6E6C69}" srcId="{AFCAF2EF-ACBC-49D7-B80A-7BBA7A31ECEF}" destId="{8A063C2E-281D-4B0B-BC26-D9976AA2C04D}" srcOrd="0" destOrd="0" parTransId="{FB476D4C-2EA0-49BA-8618-9F4A9678576F}" sibTransId="{AED88A29-3C95-471E-BCE4-4227E1A96518}"/>
    <dgm:cxn modelId="{A800F8BE-6775-41B5-ABA6-234654988273}" type="presParOf" srcId="{9C1980F2-40C5-4326-99AA-424A1EB3A629}" destId="{6DE1594C-C056-4032-AB6A-DED26AF7B25A}" srcOrd="0" destOrd="0" presId="urn:microsoft.com/office/officeart/2005/8/layout/chevron1"/>
    <dgm:cxn modelId="{B9D7C15E-EDA0-4531-91A0-31019F62E8ED}" type="presParOf" srcId="{9C1980F2-40C5-4326-99AA-424A1EB3A629}" destId="{41EF2E48-79E0-43B9-89DB-DB1B3EAC4433}" srcOrd="1" destOrd="0" presId="urn:microsoft.com/office/officeart/2005/8/layout/chevron1"/>
    <dgm:cxn modelId="{6E335C2E-1BBB-4AA6-B342-F99345672E7D}" type="presParOf" srcId="{9C1980F2-40C5-4326-99AA-424A1EB3A629}" destId="{DF43F2E3-DFBA-4B4C-8B62-5EEEA15D53FE}" srcOrd="2" destOrd="0" presId="urn:microsoft.com/office/officeart/2005/8/layout/chevron1"/>
    <dgm:cxn modelId="{8F5597C7-D4EC-4A67-AF90-7FE087C0F3E4}" type="presParOf" srcId="{9C1980F2-40C5-4326-99AA-424A1EB3A629}" destId="{CE2CA019-2048-4843-85C7-D1851B7325D6}" srcOrd="3" destOrd="0" presId="urn:microsoft.com/office/officeart/2005/8/layout/chevron1"/>
    <dgm:cxn modelId="{143AE475-1901-4B71-974F-64E78655731D}" type="presParOf" srcId="{9C1980F2-40C5-4326-99AA-424A1EB3A629}" destId="{6FF54A7F-31E9-4665-B397-80918B7A5DBF}" srcOrd="4" destOrd="0" presId="urn:microsoft.com/office/officeart/2005/8/layout/chevron1"/>
    <dgm:cxn modelId="{8DE7E26E-0124-41FF-9A9C-E5364BCDEC64}" type="presParOf" srcId="{9C1980F2-40C5-4326-99AA-424A1EB3A629}" destId="{DADEAEF3-CD30-48CF-A8B0-854F2A70F921}" srcOrd="5" destOrd="0" presId="urn:microsoft.com/office/officeart/2005/8/layout/chevron1"/>
    <dgm:cxn modelId="{D21762E4-7DE2-4EB3-B432-8F54DDA71FA3}" type="presParOf" srcId="{9C1980F2-40C5-4326-99AA-424A1EB3A629}" destId="{24BA3BF4-95B6-495E-97FC-322295654F3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CAF2EF-ACBC-49D7-B80A-7BBA7A31ECE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A063C2E-281D-4B0B-BC26-D9976AA2C04D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Plánování</a:t>
          </a:r>
          <a:endParaRPr lang="cs-CZ" sz="2800" dirty="0">
            <a:latin typeface="Calibri" pitchFamily="34" charset="0"/>
            <a:cs typeface="Calibri" pitchFamily="34" charset="0"/>
          </a:endParaRPr>
        </a:p>
      </dgm:t>
    </dgm:pt>
    <dgm:pt modelId="{FB476D4C-2EA0-49BA-8618-9F4A9678576F}" type="parTrans" cxnId="{B5FCD0BC-955C-45CC-BBBC-6F833D6E6C69}">
      <dgm:prSet/>
      <dgm:spPr/>
      <dgm:t>
        <a:bodyPr/>
        <a:lstStyle/>
        <a:p>
          <a:endParaRPr lang="cs-CZ"/>
        </a:p>
      </dgm:t>
    </dgm:pt>
    <dgm:pt modelId="{AED88A29-3C95-471E-BCE4-4227E1A96518}" type="sibTrans" cxnId="{B5FCD0BC-955C-45CC-BBBC-6F833D6E6C69}">
      <dgm:prSet/>
      <dgm:spPr/>
      <dgm:t>
        <a:bodyPr/>
        <a:lstStyle/>
        <a:p>
          <a:endParaRPr lang="cs-CZ"/>
        </a:p>
      </dgm:t>
    </dgm:pt>
    <dgm:pt modelId="{B0A6094A-6DF8-4200-9378-3EFD4EBF343B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Raná realizace</a:t>
          </a:r>
        </a:p>
      </dgm:t>
    </dgm:pt>
    <dgm:pt modelId="{878A61C0-63FB-4189-9552-7E293B8F0E76}" type="parTrans" cxnId="{6D809051-0C1F-4A2B-854B-228C5732DE2B}">
      <dgm:prSet/>
      <dgm:spPr/>
      <dgm:t>
        <a:bodyPr/>
        <a:lstStyle/>
        <a:p>
          <a:endParaRPr lang="cs-CZ"/>
        </a:p>
      </dgm:t>
    </dgm:pt>
    <dgm:pt modelId="{4DEF0061-0744-44CB-AF7A-1D6620BD912F}" type="sibTrans" cxnId="{6D809051-0C1F-4A2B-854B-228C5732DE2B}">
      <dgm:prSet/>
      <dgm:spPr/>
      <dgm:t>
        <a:bodyPr/>
        <a:lstStyle/>
        <a:p>
          <a:endParaRPr lang="cs-CZ"/>
        </a:p>
      </dgm:t>
    </dgm:pt>
    <dgm:pt modelId="{E3DB5211-BA1D-4767-9896-DC6B8D7D608F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Rutinní realizace</a:t>
          </a:r>
        </a:p>
      </dgm:t>
    </dgm:pt>
    <dgm:pt modelId="{1AEC1936-A406-4CDC-BF81-86A6BEB0CEAC}" type="parTrans" cxnId="{2503AFA8-F6EF-4E98-8721-E937104EFECD}">
      <dgm:prSet/>
      <dgm:spPr/>
      <dgm:t>
        <a:bodyPr/>
        <a:lstStyle/>
        <a:p>
          <a:endParaRPr lang="cs-CZ"/>
        </a:p>
      </dgm:t>
    </dgm:pt>
    <dgm:pt modelId="{D490087C-2537-4722-A8ED-1AC106E18448}" type="sibTrans" cxnId="{2503AFA8-F6EF-4E98-8721-E937104EFECD}">
      <dgm:prSet/>
      <dgm:spPr/>
      <dgm:t>
        <a:bodyPr/>
        <a:lstStyle/>
        <a:p>
          <a:endParaRPr lang="cs-CZ"/>
        </a:p>
      </dgm:t>
    </dgm:pt>
    <dgm:pt modelId="{5B6F1B14-75A2-4EFB-847D-DBE50471F055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Dopady, efekty</a:t>
          </a:r>
        </a:p>
      </dgm:t>
    </dgm:pt>
    <dgm:pt modelId="{0EF9637F-8D0B-4294-8A94-7EC00B1D5410}" type="parTrans" cxnId="{C72571A7-B764-4196-BD1B-F28493C9B899}">
      <dgm:prSet/>
      <dgm:spPr/>
      <dgm:t>
        <a:bodyPr/>
        <a:lstStyle/>
        <a:p>
          <a:endParaRPr lang="cs-CZ"/>
        </a:p>
      </dgm:t>
    </dgm:pt>
    <dgm:pt modelId="{903844E1-DB01-4F23-AE4D-F7D69269F4E4}" type="sibTrans" cxnId="{C72571A7-B764-4196-BD1B-F28493C9B899}">
      <dgm:prSet/>
      <dgm:spPr/>
      <dgm:t>
        <a:bodyPr/>
        <a:lstStyle/>
        <a:p>
          <a:endParaRPr lang="cs-CZ"/>
        </a:p>
      </dgm:t>
    </dgm:pt>
    <dgm:pt modelId="{9C1980F2-40C5-4326-99AA-424A1EB3A629}" type="pres">
      <dgm:prSet presAssocID="{AFCAF2EF-ACBC-49D7-B80A-7BBA7A31ECEF}" presName="Name0" presStyleCnt="0">
        <dgm:presLayoutVars>
          <dgm:dir/>
          <dgm:animLvl val="lvl"/>
          <dgm:resizeHandles val="exact"/>
        </dgm:presLayoutVars>
      </dgm:prSet>
      <dgm:spPr/>
    </dgm:pt>
    <dgm:pt modelId="{6DE1594C-C056-4032-AB6A-DED26AF7B25A}" type="pres">
      <dgm:prSet presAssocID="{8A063C2E-281D-4B0B-BC26-D9976AA2C04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1EF2E48-79E0-43B9-89DB-DB1B3EAC4433}" type="pres">
      <dgm:prSet presAssocID="{AED88A29-3C95-471E-BCE4-4227E1A96518}" presName="parTxOnlySpace" presStyleCnt="0"/>
      <dgm:spPr/>
    </dgm:pt>
    <dgm:pt modelId="{DF43F2E3-DFBA-4B4C-8B62-5EEEA15D53FE}" type="pres">
      <dgm:prSet presAssocID="{B0A6094A-6DF8-4200-9378-3EFD4EBF343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2CA019-2048-4843-85C7-D1851B7325D6}" type="pres">
      <dgm:prSet presAssocID="{4DEF0061-0744-44CB-AF7A-1D6620BD912F}" presName="parTxOnlySpace" presStyleCnt="0"/>
      <dgm:spPr/>
    </dgm:pt>
    <dgm:pt modelId="{6FF54A7F-31E9-4665-B397-80918B7A5DBF}" type="pres">
      <dgm:prSet presAssocID="{E3DB5211-BA1D-4767-9896-DC6B8D7D608F}" presName="parTxOnly" presStyleLbl="node1" presStyleIdx="2" presStyleCnt="4" custLinFactNeighborX="-1596" custLinFactNeighborY="21875">
        <dgm:presLayoutVars>
          <dgm:chMax val="0"/>
          <dgm:chPref val="0"/>
          <dgm:bulletEnabled val="1"/>
        </dgm:presLayoutVars>
      </dgm:prSet>
      <dgm:spPr/>
    </dgm:pt>
    <dgm:pt modelId="{DADEAEF3-CD30-48CF-A8B0-854F2A70F921}" type="pres">
      <dgm:prSet presAssocID="{D490087C-2537-4722-A8ED-1AC106E18448}" presName="parTxOnlySpace" presStyleCnt="0"/>
      <dgm:spPr/>
    </dgm:pt>
    <dgm:pt modelId="{24BA3BF4-95B6-495E-97FC-322295654F30}" type="pres">
      <dgm:prSet presAssocID="{5B6F1B14-75A2-4EFB-847D-DBE50471F05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809051-0C1F-4A2B-854B-228C5732DE2B}" srcId="{AFCAF2EF-ACBC-49D7-B80A-7BBA7A31ECEF}" destId="{B0A6094A-6DF8-4200-9378-3EFD4EBF343B}" srcOrd="1" destOrd="0" parTransId="{878A61C0-63FB-4189-9552-7E293B8F0E76}" sibTransId="{4DEF0061-0744-44CB-AF7A-1D6620BD912F}"/>
    <dgm:cxn modelId="{09B37E91-AA77-4C59-B498-701B3C25BE0B}" type="presOf" srcId="{AFCAF2EF-ACBC-49D7-B80A-7BBA7A31ECEF}" destId="{9C1980F2-40C5-4326-99AA-424A1EB3A629}" srcOrd="0" destOrd="0" presId="urn:microsoft.com/office/officeart/2005/8/layout/chevron1"/>
    <dgm:cxn modelId="{40930E97-377E-4378-A10B-0353485B94BD}" type="presOf" srcId="{5B6F1B14-75A2-4EFB-847D-DBE50471F055}" destId="{24BA3BF4-95B6-495E-97FC-322295654F30}" srcOrd="0" destOrd="0" presId="urn:microsoft.com/office/officeart/2005/8/layout/chevron1"/>
    <dgm:cxn modelId="{C72571A7-B764-4196-BD1B-F28493C9B899}" srcId="{AFCAF2EF-ACBC-49D7-B80A-7BBA7A31ECEF}" destId="{5B6F1B14-75A2-4EFB-847D-DBE50471F055}" srcOrd="3" destOrd="0" parTransId="{0EF9637F-8D0B-4294-8A94-7EC00B1D5410}" sibTransId="{903844E1-DB01-4F23-AE4D-F7D69269F4E4}"/>
    <dgm:cxn modelId="{2503AFA8-F6EF-4E98-8721-E937104EFECD}" srcId="{AFCAF2EF-ACBC-49D7-B80A-7BBA7A31ECEF}" destId="{E3DB5211-BA1D-4767-9896-DC6B8D7D608F}" srcOrd="2" destOrd="0" parTransId="{1AEC1936-A406-4CDC-BF81-86A6BEB0CEAC}" sibTransId="{D490087C-2537-4722-A8ED-1AC106E18448}"/>
    <dgm:cxn modelId="{27BFF5AF-185B-4B65-91F5-388C2DE7EF00}" type="presOf" srcId="{8A063C2E-281D-4B0B-BC26-D9976AA2C04D}" destId="{6DE1594C-C056-4032-AB6A-DED26AF7B25A}" srcOrd="0" destOrd="0" presId="urn:microsoft.com/office/officeart/2005/8/layout/chevron1"/>
    <dgm:cxn modelId="{410921B6-BEE8-49F6-957A-049012F62D84}" type="presOf" srcId="{B0A6094A-6DF8-4200-9378-3EFD4EBF343B}" destId="{DF43F2E3-DFBA-4B4C-8B62-5EEEA15D53FE}" srcOrd="0" destOrd="0" presId="urn:microsoft.com/office/officeart/2005/8/layout/chevron1"/>
    <dgm:cxn modelId="{E76E7CBC-C765-43AC-90CC-3F1DA1477ECB}" type="presOf" srcId="{E3DB5211-BA1D-4767-9896-DC6B8D7D608F}" destId="{6FF54A7F-31E9-4665-B397-80918B7A5DBF}" srcOrd="0" destOrd="0" presId="urn:microsoft.com/office/officeart/2005/8/layout/chevron1"/>
    <dgm:cxn modelId="{B5FCD0BC-955C-45CC-BBBC-6F833D6E6C69}" srcId="{AFCAF2EF-ACBC-49D7-B80A-7BBA7A31ECEF}" destId="{8A063C2E-281D-4B0B-BC26-D9976AA2C04D}" srcOrd="0" destOrd="0" parTransId="{FB476D4C-2EA0-49BA-8618-9F4A9678576F}" sibTransId="{AED88A29-3C95-471E-BCE4-4227E1A96518}"/>
    <dgm:cxn modelId="{A800F8BE-6775-41B5-ABA6-234654988273}" type="presParOf" srcId="{9C1980F2-40C5-4326-99AA-424A1EB3A629}" destId="{6DE1594C-C056-4032-AB6A-DED26AF7B25A}" srcOrd="0" destOrd="0" presId="urn:microsoft.com/office/officeart/2005/8/layout/chevron1"/>
    <dgm:cxn modelId="{B9D7C15E-EDA0-4531-91A0-31019F62E8ED}" type="presParOf" srcId="{9C1980F2-40C5-4326-99AA-424A1EB3A629}" destId="{41EF2E48-79E0-43B9-89DB-DB1B3EAC4433}" srcOrd="1" destOrd="0" presId="urn:microsoft.com/office/officeart/2005/8/layout/chevron1"/>
    <dgm:cxn modelId="{6E335C2E-1BBB-4AA6-B342-F99345672E7D}" type="presParOf" srcId="{9C1980F2-40C5-4326-99AA-424A1EB3A629}" destId="{DF43F2E3-DFBA-4B4C-8B62-5EEEA15D53FE}" srcOrd="2" destOrd="0" presId="urn:microsoft.com/office/officeart/2005/8/layout/chevron1"/>
    <dgm:cxn modelId="{8F5597C7-D4EC-4A67-AF90-7FE087C0F3E4}" type="presParOf" srcId="{9C1980F2-40C5-4326-99AA-424A1EB3A629}" destId="{CE2CA019-2048-4843-85C7-D1851B7325D6}" srcOrd="3" destOrd="0" presId="urn:microsoft.com/office/officeart/2005/8/layout/chevron1"/>
    <dgm:cxn modelId="{143AE475-1901-4B71-974F-64E78655731D}" type="presParOf" srcId="{9C1980F2-40C5-4326-99AA-424A1EB3A629}" destId="{6FF54A7F-31E9-4665-B397-80918B7A5DBF}" srcOrd="4" destOrd="0" presId="urn:microsoft.com/office/officeart/2005/8/layout/chevron1"/>
    <dgm:cxn modelId="{8DE7E26E-0124-41FF-9A9C-E5364BCDEC64}" type="presParOf" srcId="{9C1980F2-40C5-4326-99AA-424A1EB3A629}" destId="{DADEAEF3-CD30-48CF-A8B0-854F2A70F921}" srcOrd="5" destOrd="0" presId="urn:microsoft.com/office/officeart/2005/8/layout/chevron1"/>
    <dgm:cxn modelId="{D21762E4-7DE2-4EB3-B432-8F54DDA71FA3}" type="presParOf" srcId="{9C1980F2-40C5-4326-99AA-424A1EB3A629}" destId="{24BA3BF4-95B6-495E-97FC-322295654F3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CAF2EF-ACBC-49D7-B80A-7BBA7A31ECE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A063C2E-281D-4B0B-BC26-D9976AA2C04D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Plánování</a:t>
          </a:r>
          <a:endParaRPr lang="cs-CZ" sz="2800" dirty="0">
            <a:latin typeface="Calibri" pitchFamily="34" charset="0"/>
            <a:cs typeface="Calibri" pitchFamily="34" charset="0"/>
          </a:endParaRPr>
        </a:p>
      </dgm:t>
    </dgm:pt>
    <dgm:pt modelId="{FB476D4C-2EA0-49BA-8618-9F4A9678576F}" type="parTrans" cxnId="{B5FCD0BC-955C-45CC-BBBC-6F833D6E6C69}">
      <dgm:prSet/>
      <dgm:spPr/>
      <dgm:t>
        <a:bodyPr/>
        <a:lstStyle/>
        <a:p>
          <a:endParaRPr lang="cs-CZ"/>
        </a:p>
      </dgm:t>
    </dgm:pt>
    <dgm:pt modelId="{AED88A29-3C95-471E-BCE4-4227E1A96518}" type="sibTrans" cxnId="{B5FCD0BC-955C-45CC-BBBC-6F833D6E6C69}">
      <dgm:prSet/>
      <dgm:spPr/>
      <dgm:t>
        <a:bodyPr/>
        <a:lstStyle/>
        <a:p>
          <a:endParaRPr lang="cs-CZ"/>
        </a:p>
      </dgm:t>
    </dgm:pt>
    <dgm:pt modelId="{B0A6094A-6DF8-4200-9378-3EFD4EBF343B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Raná realizace</a:t>
          </a:r>
        </a:p>
      </dgm:t>
    </dgm:pt>
    <dgm:pt modelId="{878A61C0-63FB-4189-9552-7E293B8F0E76}" type="parTrans" cxnId="{6D809051-0C1F-4A2B-854B-228C5732DE2B}">
      <dgm:prSet/>
      <dgm:spPr/>
      <dgm:t>
        <a:bodyPr/>
        <a:lstStyle/>
        <a:p>
          <a:endParaRPr lang="cs-CZ"/>
        </a:p>
      </dgm:t>
    </dgm:pt>
    <dgm:pt modelId="{4DEF0061-0744-44CB-AF7A-1D6620BD912F}" type="sibTrans" cxnId="{6D809051-0C1F-4A2B-854B-228C5732DE2B}">
      <dgm:prSet/>
      <dgm:spPr/>
      <dgm:t>
        <a:bodyPr/>
        <a:lstStyle/>
        <a:p>
          <a:endParaRPr lang="cs-CZ"/>
        </a:p>
      </dgm:t>
    </dgm:pt>
    <dgm:pt modelId="{E3DB5211-BA1D-4767-9896-DC6B8D7D608F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Rutinní realizace</a:t>
          </a:r>
        </a:p>
      </dgm:t>
    </dgm:pt>
    <dgm:pt modelId="{1AEC1936-A406-4CDC-BF81-86A6BEB0CEAC}" type="parTrans" cxnId="{2503AFA8-F6EF-4E98-8721-E937104EFECD}">
      <dgm:prSet/>
      <dgm:spPr/>
      <dgm:t>
        <a:bodyPr/>
        <a:lstStyle/>
        <a:p>
          <a:endParaRPr lang="cs-CZ"/>
        </a:p>
      </dgm:t>
    </dgm:pt>
    <dgm:pt modelId="{D490087C-2537-4722-A8ED-1AC106E18448}" type="sibTrans" cxnId="{2503AFA8-F6EF-4E98-8721-E937104EFECD}">
      <dgm:prSet/>
      <dgm:spPr/>
      <dgm:t>
        <a:bodyPr/>
        <a:lstStyle/>
        <a:p>
          <a:endParaRPr lang="cs-CZ"/>
        </a:p>
      </dgm:t>
    </dgm:pt>
    <dgm:pt modelId="{5B6F1B14-75A2-4EFB-847D-DBE50471F055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Dopady, efekty</a:t>
          </a:r>
        </a:p>
      </dgm:t>
    </dgm:pt>
    <dgm:pt modelId="{0EF9637F-8D0B-4294-8A94-7EC00B1D5410}" type="parTrans" cxnId="{C72571A7-B764-4196-BD1B-F28493C9B899}">
      <dgm:prSet/>
      <dgm:spPr/>
      <dgm:t>
        <a:bodyPr/>
        <a:lstStyle/>
        <a:p>
          <a:endParaRPr lang="cs-CZ"/>
        </a:p>
      </dgm:t>
    </dgm:pt>
    <dgm:pt modelId="{903844E1-DB01-4F23-AE4D-F7D69269F4E4}" type="sibTrans" cxnId="{C72571A7-B764-4196-BD1B-F28493C9B899}">
      <dgm:prSet/>
      <dgm:spPr/>
      <dgm:t>
        <a:bodyPr/>
        <a:lstStyle/>
        <a:p>
          <a:endParaRPr lang="cs-CZ"/>
        </a:p>
      </dgm:t>
    </dgm:pt>
    <dgm:pt modelId="{9C1980F2-40C5-4326-99AA-424A1EB3A629}" type="pres">
      <dgm:prSet presAssocID="{AFCAF2EF-ACBC-49D7-B80A-7BBA7A31ECEF}" presName="Name0" presStyleCnt="0">
        <dgm:presLayoutVars>
          <dgm:dir/>
          <dgm:animLvl val="lvl"/>
          <dgm:resizeHandles val="exact"/>
        </dgm:presLayoutVars>
      </dgm:prSet>
      <dgm:spPr/>
    </dgm:pt>
    <dgm:pt modelId="{6DE1594C-C056-4032-AB6A-DED26AF7B25A}" type="pres">
      <dgm:prSet presAssocID="{8A063C2E-281D-4B0B-BC26-D9976AA2C04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1EF2E48-79E0-43B9-89DB-DB1B3EAC4433}" type="pres">
      <dgm:prSet presAssocID="{AED88A29-3C95-471E-BCE4-4227E1A96518}" presName="parTxOnlySpace" presStyleCnt="0"/>
      <dgm:spPr/>
    </dgm:pt>
    <dgm:pt modelId="{DF43F2E3-DFBA-4B4C-8B62-5EEEA15D53FE}" type="pres">
      <dgm:prSet presAssocID="{B0A6094A-6DF8-4200-9378-3EFD4EBF343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2CA019-2048-4843-85C7-D1851B7325D6}" type="pres">
      <dgm:prSet presAssocID="{4DEF0061-0744-44CB-AF7A-1D6620BD912F}" presName="parTxOnlySpace" presStyleCnt="0"/>
      <dgm:spPr/>
    </dgm:pt>
    <dgm:pt modelId="{6FF54A7F-31E9-4665-B397-80918B7A5DBF}" type="pres">
      <dgm:prSet presAssocID="{E3DB5211-BA1D-4767-9896-DC6B8D7D608F}" presName="parTxOnly" presStyleLbl="node1" presStyleIdx="2" presStyleCnt="4" custLinFactNeighborX="-1596" custLinFactNeighborY="21875">
        <dgm:presLayoutVars>
          <dgm:chMax val="0"/>
          <dgm:chPref val="0"/>
          <dgm:bulletEnabled val="1"/>
        </dgm:presLayoutVars>
      </dgm:prSet>
      <dgm:spPr/>
    </dgm:pt>
    <dgm:pt modelId="{DADEAEF3-CD30-48CF-A8B0-854F2A70F921}" type="pres">
      <dgm:prSet presAssocID="{D490087C-2537-4722-A8ED-1AC106E18448}" presName="parTxOnlySpace" presStyleCnt="0"/>
      <dgm:spPr/>
    </dgm:pt>
    <dgm:pt modelId="{24BA3BF4-95B6-495E-97FC-322295654F30}" type="pres">
      <dgm:prSet presAssocID="{5B6F1B14-75A2-4EFB-847D-DBE50471F05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809051-0C1F-4A2B-854B-228C5732DE2B}" srcId="{AFCAF2EF-ACBC-49D7-B80A-7BBA7A31ECEF}" destId="{B0A6094A-6DF8-4200-9378-3EFD4EBF343B}" srcOrd="1" destOrd="0" parTransId="{878A61C0-63FB-4189-9552-7E293B8F0E76}" sibTransId="{4DEF0061-0744-44CB-AF7A-1D6620BD912F}"/>
    <dgm:cxn modelId="{09B37E91-AA77-4C59-B498-701B3C25BE0B}" type="presOf" srcId="{AFCAF2EF-ACBC-49D7-B80A-7BBA7A31ECEF}" destId="{9C1980F2-40C5-4326-99AA-424A1EB3A629}" srcOrd="0" destOrd="0" presId="urn:microsoft.com/office/officeart/2005/8/layout/chevron1"/>
    <dgm:cxn modelId="{40930E97-377E-4378-A10B-0353485B94BD}" type="presOf" srcId="{5B6F1B14-75A2-4EFB-847D-DBE50471F055}" destId="{24BA3BF4-95B6-495E-97FC-322295654F30}" srcOrd="0" destOrd="0" presId="urn:microsoft.com/office/officeart/2005/8/layout/chevron1"/>
    <dgm:cxn modelId="{C72571A7-B764-4196-BD1B-F28493C9B899}" srcId="{AFCAF2EF-ACBC-49D7-B80A-7BBA7A31ECEF}" destId="{5B6F1B14-75A2-4EFB-847D-DBE50471F055}" srcOrd="3" destOrd="0" parTransId="{0EF9637F-8D0B-4294-8A94-7EC00B1D5410}" sibTransId="{903844E1-DB01-4F23-AE4D-F7D69269F4E4}"/>
    <dgm:cxn modelId="{2503AFA8-F6EF-4E98-8721-E937104EFECD}" srcId="{AFCAF2EF-ACBC-49D7-B80A-7BBA7A31ECEF}" destId="{E3DB5211-BA1D-4767-9896-DC6B8D7D608F}" srcOrd="2" destOrd="0" parTransId="{1AEC1936-A406-4CDC-BF81-86A6BEB0CEAC}" sibTransId="{D490087C-2537-4722-A8ED-1AC106E18448}"/>
    <dgm:cxn modelId="{27BFF5AF-185B-4B65-91F5-388C2DE7EF00}" type="presOf" srcId="{8A063C2E-281D-4B0B-BC26-D9976AA2C04D}" destId="{6DE1594C-C056-4032-AB6A-DED26AF7B25A}" srcOrd="0" destOrd="0" presId="urn:microsoft.com/office/officeart/2005/8/layout/chevron1"/>
    <dgm:cxn modelId="{410921B6-BEE8-49F6-957A-049012F62D84}" type="presOf" srcId="{B0A6094A-6DF8-4200-9378-3EFD4EBF343B}" destId="{DF43F2E3-DFBA-4B4C-8B62-5EEEA15D53FE}" srcOrd="0" destOrd="0" presId="urn:microsoft.com/office/officeart/2005/8/layout/chevron1"/>
    <dgm:cxn modelId="{E76E7CBC-C765-43AC-90CC-3F1DA1477ECB}" type="presOf" srcId="{E3DB5211-BA1D-4767-9896-DC6B8D7D608F}" destId="{6FF54A7F-31E9-4665-B397-80918B7A5DBF}" srcOrd="0" destOrd="0" presId="urn:microsoft.com/office/officeart/2005/8/layout/chevron1"/>
    <dgm:cxn modelId="{B5FCD0BC-955C-45CC-BBBC-6F833D6E6C69}" srcId="{AFCAF2EF-ACBC-49D7-B80A-7BBA7A31ECEF}" destId="{8A063C2E-281D-4B0B-BC26-D9976AA2C04D}" srcOrd="0" destOrd="0" parTransId="{FB476D4C-2EA0-49BA-8618-9F4A9678576F}" sibTransId="{AED88A29-3C95-471E-BCE4-4227E1A96518}"/>
    <dgm:cxn modelId="{A800F8BE-6775-41B5-ABA6-234654988273}" type="presParOf" srcId="{9C1980F2-40C5-4326-99AA-424A1EB3A629}" destId="{6DE1594C-C056-4032-AB6A-DED26AF7B25A}" srcOrd="0" destOrd="0" presId="urn:microsoft.com/office/officeart/2005/8/layout/chevron1"/>
    <dgm:cxn modelId="{B9D7C15E-EDA0-4531-91A0-31019F62E8ED}" type="presParOf" srcId="{9C1980F2-40C5-4326-99AA-424A1EB3A629}" destId="{41EF2E48-79E0-43B9-89DB-DB1B3EAC4433}" srcOrd="1" destOrd="0" presId="urn:microsoft.com/office/officeart/2005/8/layout/chevron1"/>
    <dgm:cxn modelId="{6E335C2E-1BBB-4AA6-B342-F99345672E7D}" type="presParOf" srcId="{9C1980F2-40C5-4326-99AA-424A1EB3A629}" destId="{DF43F2E3-DFBA-4B4C-8B62-5EEEA15D53FE}" srcOrd="2" destOrd="0" presId="urn:microsoft.com/office/officeart/2005/8/layout/chevron1"/>
    <dgm:cxn modelId="{8F5597C7-D4EC-4A67-AF90-7FE087C0F3E4}" type="presParOf" srcId="{9C1980F2-40C5-4326-99AA-424A1EB3A629}" destId="{CE2CA019-2048-4843-85C7-D1851B7325D6}" srcOrd="3" destOrd="0" presId="urn:microsoft.com/office/officeart/2005/8/layout/chevron1"/>
    <dgm:cxn modelId="{143AE475-1901-4B71-974F-64E78655731D}" type="presParOf" srcId="{9C1980F2-40C5-4326-99AA-424A1EB3A629}" destId="{6FF54A7F-31E9-4665-B397-80918B7A5DBF}" srcOrd="4" destOrd="0" presId="urn:microsoft.com/office/officeart/2005/8/layout/chevron1"/>
    <dgm:cxn modelId="{8DE7E26E-0124-41FF-9A9C-E5364BCDEC64}" type="presParOf" srcId="{9C1980F2-40C5-4326-99AA-424A1EB3A629}" destId="{DADEAEF3-CD30-48CF-A8B0-854F2A70F921}" srcOrd="5" destOrd="0" presId="urn:microsoft.com/office/officeart/2005/8/layout/chevron1"/>
    <dgm:cxn modelId="{D21762E4-7DE2-4EB3-B432-8F54DDA71FA3}" type="presParOf" srcId="{9C1980F2-40C5-4326-99AA-424A1EB3A629}" destId="{24BA3BF4-95B6-495E-97FC-322295654F3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4492D1-0A46-45C3-850D-589D4D6EA9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18F2973-CDAE-4D9D-8204-98AA422DFFCE}">
      <dgm:prSet phldrT="[Text]"/>
      <dgm:spPr/>
      <dgm:t>
        <a:bodyPr/>
        <a:lstStyle/>
        <a:p>
          <a:r>
            <a:rPr lang="cs-CZ" dirty="0"/>
            <a:t>Ex ante</a:t>
          </a:r>
        </a:p>
      </dgm:t>
    </dgm:pt>
    <dgm:pt modelId="{C5EA9425-AE4F-45C0-BC41-4B1844F16497}" type="parTrans" cxnId="{401ABB7A-F37B-4CDC-A115-69C9BBB30E45}">
      <dgm:prSet/>
      <dgm:spPr/>
      <dgm:t>
        <a:bodyPr/>
        <a:lstStyle/>
        <a:p>
          <a:endParaRPr lang="cs-CZ"/>
        </a:p>
      </dgm:t>
    </dgm:pt>
    <dgm:pt modelId="{73F18AA9-645D-40C8-BC66-BF456F15CBC5}" type="sibTrans" cxnId="{401ABB7A-F37B-4CDC-A115-69C9BBB30E45}">
      <dgm:prSet/>
      <dgm:spPr/>
      <dgm:t>
        <a:bodyPr/>
        <a:lstStyle/>
        <a:p>
          <a:endParaRPr lang="cs-CZ"/>
        </a:p>
      </dgm:t>
    </dgm:pt>
    <dgm:pt modelId="{7E4DE8B9-9A11-4AEE-8274-FC92EDA84B5B}">
      <dgm:prSet phldrT="[Text]"/>
      <dgm:spPr/>
      <dgm:t>
        <a:bodyPr/>
        <a:lstStyle/>
        <a:p>
          <a:r>
            <a:rPr lang="cs-CZ" dirty="0" err="1"/>
            <a:t>Mid</a:t>
          </a:r>
          <a:r>
            <a:rPr lang="cs-CZ" dirty="0"/>
            <a:t>-term</a:t>
          </a:r>
        </a:p>
      </dgm:t>
    </dgm:pt>
    <dgm:pt modelId="{DF68BF2E-D379-4233-818D-54CEAEEB2DFB}" type="parTrans" cxnId="{47A9FDB0-9545-4F99-A43F-1B212C9BC2E2}">
      <dgm:prSet/>
      <dgm:spPr/>
      <dgm:t>
        <a:bodyPr/>
        <a:lstStyle/>
        <a:p>
          <a:endParaRPr lang="cs-CZ"/>
        </a:p>
      </dgm:t>
    </dgm:pt>
    <dgm:pt modelId="{AE3CA742-5415-45B1-B5CD-3524186409B2}" type="sibTrans" cxnId="{47A9FDB0-9545-4F99-A43F-1B212C9BC2E2}">
      <dgm:prSet/>
      <dgm:spPr/>
      <dgm:t>
        <a:bodyPr/>
        <a:lstStyle/>
        <a:p>
          <a:endParaRPr lang="cs-CZ"/>
        </a:p>
      </dgm:t>
    </dgm:pt>
    <dgm:pt modelId="{E89B7D97-B8CD-48D9-B28C-7D12B0F7D26A}">
      <dgm:prSet phldrT="[Text]"/>
      <dgm:spPr/>
      <dgm:t>
        <a:bodyPr/>
        <a:lstStyle/>
        <a:p>
          <a:r>
            <a:rPr lang="cs-CZ" dirty="0"/>
            <a:t>Ex post</a:t>
          </a:r>
        </a:p>
      </dgm:t>
    </dgm:pt>
    <dgm:pt modelId="{FE1B4909-0F96-48AF-A87F-6F594483F6CA}" type="parTrans" cxnId="{E31EB57D-07F8-4BED-80F2-694EEA9E88E8}">
      <dgm:prSet/>
      <dgm:spPr/>
      <dgm:t>
        <a:bodyPr/>
        <a:lstStyle/>
        <a:p>
          <a:endParaRPr lang="cs-CZ"/>
        </a:p>
      </dgm:t>
    </dgm:pt>
    <dgm:pt modelId="{BFE4D3C4-0A7B-474C-A939-8A9D7B6801ED}" type="sibTrans" cxnId="{E31EB57D-07F8-4BED-80F2-694EEA9E88E8}">
      <dgm:prSet/>
      <dgm:spPr/>
      <dgm:t>
        <a:bodyPr/>
        <a:lstStyle/>
        <a:p>
          <a:endParaRPr lang="cs-CZ"/>
        </a:p>
      </dgm:t>
    </dgm:pt>
    <dgm:pt modelId="{3889B8FB-2C11-4A29-9EF8-EEE16B65E56A}" type="pres">
      <dgm:prSet presAssocID="{6E4492D1-0A46-45C3-850D-589D4D6EA999}" presName="Name0" presStyleCnt="0">
        <dgm:presLayoutVars>
          <dgm:dir/>
          <dgm:resizeHandles val="exact"/>
        </dgm:presLayoutVars>
      </dgm:prSet>
      <dgm:spPr/>
    </dgm:pt>
    <dgm:pt modelId="{6EF066B1-DD94-4F9D-AF26-1653B565AE34}" type="pres">
      <dgm:prSet presAssocID="{518F2973-CDAE-4D9D-8204-98AA422DFFCE}" presName="node" presStyleLbl="node1" presStyleIdx="0" presStyleCnt="3">
        <dgm:presLayoutVars>
          <dgm:bulletEnabled val="1"/>
        </dgm:presLayoutVars>
      </dgm:prSet>
      <dgm:spPr/>
    </dgm:pt>
    <dgm:pt modelId="{F95056A3-302B-42BF-9F56-08FB4B1DE98C}" type="pres">
      <dgm:prSet presAssocID="{73F18AA9-645D-40C8-BC66-BF456F15CBC5}" presName="sibTrans" presStyleLbl="sibTrans2D1" presStyleIdx="0" presStyleCnt="2"/>
      <dgm:spPr/>
    </dgm:pt>
    <dgm:pt modelId="{403A063E-54F2-4B79-98E9-94191F1A2640}" type="pres">
      <dgm:prSet presAssocID="{73F18AA9-645D-40C8-BC66-BF456F15CBC5}" presName="connectorText" presStyleLbl="sibTrans2D1" presStyleIdx="0" presStyleCnt="2"/>
      <dgm:spPr/>
    </dgm:pt>
    <dgm:pt modelId="{D3B44023-4DC0-4257-B832-2ACAA3E6BDF3}" type="pres">
      <dgm:prSet presAssocID="{7E4DE8B9-9A11-4AEE-8274-FC92EDA84B5B}" presName="node" presStyleLbl="node1" presStyleIdx="1" presStyleCnt="3">
        <dgm:presLayoutVars>
          <dgm:bulletEnabled val="1"/>
        </dgm:presLayoutVars>
      </dgm:prSet>
      <dgm:spPr/>
    </dgm:pt>
    <dgm:pt modelId="{C33AE65C-97A6-4CCD-A3E4-82B9D06F7332}" type="pres">
      <dgm:prSet presAssocID="{AE3CA742-5415-45B1-B5CD-3524186409B2}" presName="sibTrans" presStyleLbl="sibTrans2D1" presStyleIdx="1" presStyleCnt="2"/>
      <dgm:spPr/>
    </dgm:pt>
    <dgm:pt modelId="{0B71396C-A81B-49BD-8CA7-FE727599E357}" type="pres">
      <dgm:prSet presAssocID="{AE3CA742-5415-45B1-B5CD-3524186409B2}" presName="connectorText" presStyleLbl="sibTrans2D1" presStyleIdx="1" presStyleCnt="2"/>
      <dgm:spPr/>
    </dgm:pt>
    <dgm:pt modelId="{054CEC35-B993-4629-9096-AAD58A8D201F}" type="pres">
      <dgm:prSet presAssocID="{E89B7D97-B8CD-48D9-B28C-7D12B0F7D26A}" presName="node" presStyleLbl="node1" presStyleIdx="2" presStyleCnt="3">
        <dgm:presLayoutVars>
          <dgm:bulletEnabled val="1"/>
        </dgm:presLayoutVars>
      </dgm:prSet>
      <dgm:spPr/>
    </dgm:pt>
  </dgm:ptLst>
  <dgm:cxnLst>
    <dgm:cxn modelId="{92AB4A28-6124-45A2-A4A8-5386D3FE2F66}" type="presOf" srcId="{AE3CA742-5415-45B1-B5CD-3524186409B2}" destId="{0B71396C-A81B-49BD-8CA7-FE727599E357}" srcOrd="1" destOrd="0" presId="urn:microsoft.com/office/officeart/2005/8/layout/process1"/>
    <dgm:cxn modelId="{A6A8ED3C-24FA-497E-B458-6EBE1D5EDC97}" type="presOf" srcId="{73F18AA9-645D-40C8-BC66-BF456F15CBC5}" destId="{F95056A3-302B-42BF-9F56-08FB4B1DE98C}" srcOrd="0" destOrd="0" presId="urn:microsoft.com/office/officeart/2005/8/layout/process1"/>
    <dgm:cxn modelId="{83F87468-80F8-4ACE-8EEC-1083845974C1}" type="presOf" srcId="{518F2973-CDAE-4D9D-8204-98AA422DFFCE}" destId="{6EF066B1-DD94-4F9D-AF26-1653B565AE34}" srcOrd="0" destOrd="0" presId="urn:microsoft.com/office/officeart/2005/8/layout/process1"/>
    <dgm:cxn modelId="{2361D148-FB95-4A01-AC47-EDEC6128CB5D}" type="presOf" srcId="{AE3CA742-5415-45B1-B5CD-3524186409B2}" destId="{C33AE65C-97A6-4CCD-A3E4-82B9D06F7332}" srcOrd="0" destOrd="0" presId="urn:microsoft.com/office/officeart/2005/8/layout/process1"/>
    <dgm:cxn modelId="{401ABB7A-F37B-4CDC-A115-69C9BBB30E45}" srcId="{6E4492D1-0A46-45C3-850D-589D4D6EA999}" destId="{518F2973-CDAE-4D9D-8204-98AA422DFFCE}" srcOrd="0" destOrd="0" parTransId="{C5EA9425-AE4F-45C0-BC41-4B1844F16497}" sibTransId="{73F18AA9-645D-40C8-BC66-BF456F15CBC5}"/>
    <dgm:cxn modelId="{E31EB57D-07F8-4BED-80F2-694EEA9E88E8}" srcId="{6E4492D1-0A46-45C3-850D-589D4D6EA999}" destId="{E89B7D97-B8CD-48D9-B28C-7D12B0F7D26A}" srcOrd="2" destOrd="0" parTransId="{FE1B4909-0F96-48AF-A87F-6F594483F6CA}" sibTransId="{BFE4D3C4-0A7B-474C-A939-8A9D7B6801ED}"/>
    <dgm:cxn modelId="{099D6497-3AC3-470A-A52A-60F3E300AC05}" type="presOf" srcId="{E89B7D97-B8CD-48D9-B28C-7D12B0F7D26A}" destId="{054CEC35-B993-4629-9096-AAD58A8D201F}" srcOrd="0" destOrd="0" presId="urn:microsoft.com/office/officeart/2005/8/layout/process1"/>
    <dgm:cxn modelId="{47A9FDB0-9545-4F99-A43F-1B212C9BC2E2}" srcId="{6E4492D1-0A46-45C3-850D-589D4D6EA999}" destId="{7E4DE8B9-9A11-4AEE-8274-FC92EDA84B5B}" srcOrd="1" destOrd="0" parTransId="{DF68BF2E-D379-4233-818D-54CEAEEB2DFB}" sibTransId="{AE3CA742-5415-45B1-B5CD-3524186409B2}"/>
    <dgm:cxn modelId="{36A168B1-098B-4F64-815A-29D7C6CA0578}" type="presOf" srcId="{7E4DE8B9-9A11-4AEE-8274-FC92EDA84B5B}" destId="{D3B44023-4DC0-4257-B832-2ACAA3E6BDF3}" srcOrd="0" destOrd="0" presId="urn:microsoft.com/office/officeart/2005/8/layout/process1"/>
    <dgm:cxn modelId="{85A89FE7-B2E2-40C8-8EDE-EA0A34351176}" type="presOf" srcId="{6E4492D1-0A46-45C3-850D-589D4D6EA999}" destId="{3889B8FB-2C11-4A29-9EF8-EEE16B65E56A}" srcOrd="0" destOrd="0" presId="urn:microsoft.com/office/officeart/2005/8/layout/process1"/>
    <dgm:cxn modelId="{74F7F1F5-F5C5-42ED-8EF3-3BEC6CF2281D}" type="presOf" srcId="{73F18AA9-645D-40C8-BC66-BF456F15CBC5}" destId="{403A063E-54F2-4B79-98E9-94191F1A2640}" srcOrd="1" destOrd="0" presId="urn:microsoft.com/office/officeart/2005/8/layout/process1"/>
    <dgm:cxn modelId="{77CEFA92-BE55-461A-8A75-35067983F0D2}" type="presParOf" srcId="{3889B8FB-2C11-4A29-9EF8-EEE16B65E56A}" destId="{6EF066B1-DD94-4F9D-AF26-1653B565AE34}" srcOrd="0" destOrd="0" presId="urn:microsoft.com/office/officeart/2005/8/layout/process1"/>
    <dgm:cxn modelId="{2A21573E-87D8-4F47-BD9C-DA1D1BE0EED7}" type="presParOf" srcId="{3889B8FB-2C11-4A29-9EF8-EEE16B65E56A}" destId="{F95056A3-302B-42BF-9F56-08FB4B1DE98C}" srcOrd="1" destOrd="0" presId="urn:microsoft.com/office/officeart/2005/8/layout/process1"/>
    <dgm:cxn modelId="{74069539-5154-444B-B572-79E2F58EB5CB}" type="presParOf" srcId="{F95056A3-302B-42BF-9F56-08FB4B1DE98C}" destId="{403A063E-54F2-4B79-98E9-94191F1A2640}" srcOrd="0" destOrd="0" presId="urn:microsoft.com/office/officeart/2005/8/layout/process1"/>
    <dgm:cxn modelId="{00CF578A-0F69-4F50-A684-8A01660655DD}" type="presParOf" srcId="{3889B8FB-2C11-4A29-9EF8-EEE16B65E56A}" destId="{D3B44023-4DC0-4257-B832-2ACAA3E6BDF3}" srcOrd="2" destOrd="0" presId="urn:microsoft.com/office/officeart/2005/8/layout/process1"/>
    <dgm:cxn modelId="{D7F640F3-4B17-450E-8DEE-A10418A698D6}" type="presParOf" srcId="{3889B8FB-2C11-4A29-9EF8-EEE16B65E56A}" destId="{C33AE65C-97A6-4CCD-A3E4-82B9D06F7332}" srcOrd="3" destOrd="0" presId="urn:microsoft.com/office/officeart/2005/8/layout/process1"/>
    <dgm:cxn modelId="{C4EA56FF-7416-4864-AEC5-2F81EC904674}" type="presParOf" srcId="{C33AE65C-97A6-4CCD-A3E4-82B9D06F7332}" destId="{0B71396C-A81B-49BD-8CA7-FE727599E357}" srcOrd="0" destOrd="0" presId="urn:microsoft.com/office/officeart/2005/8/layout/process1"/>
    <dgm:cxn modelId="{BA67F677-C24E-4851-B503-12AB4F70C9E8}" type="presParOf" srcId="{3889B8FB-2C11-4A29-9EF8-EEE16B65E56A}" destId="{054CEC35-B993-4629-9096-AAD58A8D20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4492D1-0A46-45C3-850D-589D4D6EA9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18F2973-CDAE-4D9D-8204-98AA422DFFCE}">
      <dgm:prSet phldrT="[Text]"/>
      <dgm:spPr/>
      <dgm:t>
        <a:bodyPr/>
        <a:lstStyle/>
        <a:p>
          <a:r>
            <a:rPr lang="cs-CZ" dirty="0" err="1"/>
            <a:t>Ongoing</a:t>
          </a:r>
          <a:endParaRPr lang="cs-CZ" dirty="0"/>
        </a:p>
      </dgm:t>
    </dgm:pt>
    <dgm:pt modelId="{C5EA9425-AE4F-45C0-BC41-4B1844F16497}" type="parTrans" cxnId="{401ABB7A-F37B-4CDC-A115-69C9BBB30E45}">
      <dgm:prSet/>
      <dgm:spPr/>
      <dgm:t>
        <a:bodyPr/>
        <a:lstStyle/>
        <a:p>
          <a:endParaRPr lang="cs-CZ"/>
        </a:p>
      </dgm:t>
    </dgm:pt>
    <dgm:pt modelId="{73F18AA9-645D-40C8-BC66-BF456F15CBC5}" type="sibTrans" cxnId="{401ABB7A-F37B-4CDC-A115-69C9BBB30E45}">
      <dgm:prSet/>
      <dgm:spPr/>
      <dgm:t>
        <a:bodyPr/>
        <a:lstStyle/>
        <a:p>
          <a:endParaRPr lang="cs-CZ"/>
        </a:p>
      </dgm:t>
    </dgm:pt>
    <dgm:pt modelId="{3889B8FB-2C11-4A29-9EF8-EEE16B65E56A}" type="pres">
      <dgm:prSet presAssocID="{6E4492D1-0A46-45C3-850D-589D4D6EA999}" presName="Name0" presStyleCnt="0">
        <dgm:presLayoutVars>
          <dgm:dir/>
          <dgm:resizeHandles val="exact"/>
        </dgm:presLayoutVars>
      </dgm:prSet>
      <dgm:spPr/>
    </dgm:pt>
    <dgm:pt modelId="{6EF066B1-DD94-4F9D-AF26-1653B565AE34}" type="pres">
      <dgm:prSet presAssocID="{518F2973-CDAE-4D9D-8204-98AA422DFFCE}" presName="node" presStyleLbl="node1" presStyleIdx="0" presStyleCnt="1">
        <dgm:presLayoutVars>
          <dgm:bulletEnabled val="1"/>
        </dgm:presLayoutVars>
      </dgm:prSet>
      <dgm:spPr/>
    </dgm:pt>
  </dgm:ptLst>
  <dgm:cxnLst>
    <dgm:cxn modelId="{401ABB7A-F37B-4CDC-A115-69C9BBB30E45}" srcId="{6E4492D1-0A46-45C3-850D-589D4D6EA999}" destId="{518F2973-CDAE-4D9D-8204-98AA422DFFCE}" srcOrd="0" destOrd="0" parTransId="{C5EA9425-AE4F-45C0-BC41-4B1844F16497}" sibTransId="{73F18AA9-645D-40C8-BC66-BF456F15CBC5}"/>
    <dgm:cxn modelId="{D5004BB8-E378-4642-9F2B-B7B1FAFB8CED}" type="presOf" srcId="{518F2973-CDAE-4D9D-8204-98AA422DFFCE}" destId="{6EF066B1-DD94-4F9D-AF26-1653B565AE34}" srcOrd="0" destOrd="0" presId="urn:microsoft.com/office/officeart/2005/8/layout/process1"/>
    <dgm:cxn modelId="{4827C4E8-B3DD-43F8-AFF4-01917AE18AF5}" type="presOf" srcId="{6E4492D1-0A46-45C3-850D-589D4D6EA999}" destId="{3889B8FB-2C11-4A29-9EF8-EEE16B65E56A}" srcOrd="0" destOrd="0" presId="urn:microsoft.com/office/officeart/2005/8/layout/process1"/>
    <dgm:cxn modelId="{148F7232-BDE9-4B14-90F3-8329CAFEC3E7}" type="presParOf" srcId="{3889B8FB-2C11-4A29-9EF8-EEE16B65E56A}" destId="{6EF066B1-DD94-4F9D-AF26-1653B565AE3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4492D1-0A46-45C3-850D-589D4D6EA9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18F2973-CDAE-4D9D-8204-98AA422DFFC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Formativní</a:t>
          </a:r>
        </a:p>
      </dgm:t>
    </dgm:pt>
    <dgm:pt modelId="{C5EA9425-AE4F-45C0-BC41-4B1844F16497}" type="parTrans" cxnId="{401ABB7A-F37B-4CDC-A115-69C9BBB30E45}">
      <dgm:prSet/>
      <dgm:spPr/>
      <dgm:t>
        <a:bodyPr/>
        <a:lstStyle/>
        <a:p>
          <a:endParaRPr lang="cs-CZ"/>
        </a:p>
      </dgm:t>
    </dgm:pt>
    <dgm:pt modelId="{73F18AA9-645D-40C8-BC66-BF456F15CBC5}" type="sibTrans" cxnId="{401ABB7A-F37B-4CDC-A115-69C9BBB30E45}">
      <dgm:prSet/>
      <dgm:spPr/>
      <dgm:t>
        <a:bodyPr/>
        <a:lstStyle/>
        <a:p>
          <a:endParaRPr lang="cs-CZ"/>
        </a:p>
      </dgm:t>
    </dgm:pt>
    <dgm:pt modelId="{7E4DE8B9-9A11-4AEE-8274-FC92EDA84B5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 err="1"/>
            <a:t>Sumativní</a:t>
          </a:r>
          <a:endParaRPr lang="cs-CZ" dirty="0"/>
        </a:p>
      </dgm:t>
    </dgm:pt>
    <dgm:pt modelId="{DF68BF2E-D379-4233-818D-54CEAEEB2DFB}" type="parTrans" cxnId="{47A9FDB0-9545-4F99-A43F-1B212C9BC2E2}">
      <dgm:prSet/>
      <dgm:spPr/>
      <dgm:t>
        <a:bodyPr/>
        <a:lstStyle/>
        <a:p>
          <a:endParaRPr lang="cs-CZ"/>
        </a:p>
      </dgm:t>
    </dgm:pt>
    <dgm:pt modelId="{AE3CA742-5415-45B1-B5CD-3524186409B2}" type="sibTrans" cxnId="{47A9FDB0-9545-4F99-A43F-1B212C9BC2E2}">
      <dgm:prSet/>
      <dgm:spPr/>
      <dgm:t>
        <a:bodyPr/>
        <a:lstStyle/>
        <a:p>
          <a:endParaRPr lang="cs-CZ"/>
        </a:p>
      </dgm:t>
    </dgm:pt>
    <dgm:pt modelId="{3889B8FB-2C11-4A29-9EF8-EEE16B65E56A}" type="pres">
      <dgm:prSet presAssocID="{6E4492D1-0A46-45C3-850D-589D4D6EA999}" presName="Name0" presStyleCnt="0">
        <dgm:presLayoutVars>
          <dgm:dir/>
          <dgm:resizeHandles val="exact"/>
        </dgm:presLayoutVars>
      </dgm:prSet>
      <dgm:spPr/>
    </dgm:pt>
    <dgm:pt modelId="{6EF066B1-DD94-4F9D-AF26-1653B565AE34}" type="pres">
      <dgm:prSet presAssocID="{518F2973-CDAE-4D9D-8204-98AA422DFFCE}" presName="node" presStyleLbl="node1" presStyleIdx="0" presStyleCnt="2">
        <dgm:presLayoutVars>
          <dgm:bulletEnabled val="1"/>
        </dgm:presLayoutVars>
      </dgm:prSet>
      <dgm:spPr/>
    </dgm:pt>
    <dgm:pt modelId="{F95056A3-302B-42BF-9F56-08FB4B1DE98C}" type="pres">
      <dgm:prSet presAssocID="{73F18AA9-645D-40C8-BC66-BF456F15CBC5}" presName="sibTrans" presStyleLbl="sibTrans2D1" presStyleIdx="0" presStyleCnt="1"/>
      <dgm:spPr/>
    </dgm:pt>
    <dgm:pt modelId="{403A063E-54F2-4B79-98E9-94191F1A2640}" type="pres">
      <dgm:prSet presAssocID="{73F18AA9-645D-40C8-BC66-BF456F15CBC5}" presName="connectorText" presStyleLbl="sibTrans2D1" presStyleIdx="0" presStyleCnt="1"/>
      <dgm:spPr/>
    </dgm:pt>
    <dgm:pt modelId="{D3B44023-4DC0-4257-B832-2ACAA3E6BDF3}" type="pres">
      <dgm:prSet presAssocID="{7E4DE8B9-9A11-4AEE-8274-FC92EDA84B5B}" presName="node" presStyleLbl="node1" presStyleIdx="1" presStyleCnt="2">
        <dgm:presLayoutVars>
          <dgm:bulletEnabled val="1"/>
        </dgm:presLayoutVars>
      </dgm:prSet>
      <dgm:spPr/>
    </dgm:pt>
  </dgm:ptLst>
  <dgm:cxnLst>
    <dgm:cxn modelId="{16BAE51E-3F7B-4A6E-9663-8B732024BCF0}" type="presOf" srcId="{73F18AA9-645D-40C8-BC66-BF456F15CBC5}" destId="{403A063E-54F2-4B79-98E9-94191F1A2640}" srcOrd="1" destOrd="0" presId="urn:microsoft.com/office/officeart/2005/8/layout/process1"/>
    <dgm:cxn modelId="{CF9CBC46-39B1-4531-B275-AA49907307C4}" type="presOf" srcId="{6E4492D1-0A46-45C3-850D-589D4D6EA999}" destId="{3889B8FB-2C11-4A29-9EF8-EEE16B65E56A}" srcOrd="0" destOrd="0" presId="urn:microsoft.com/office/officeart/2005/8/layout/process1"/>
    <dgm:cxn modelId="{85D27771-F6C0-4B56-968B-BF53E9421F2F}" type="presOf" srcId="{73F18AA9-645D-40C8-BC66-BF456F15CBC5}" destId="{F95056A3-302B-42BF-9F56-08FB4B1DE98C}" srcOrd="0" destOrd="0" presId="urn:microsoft.com/office/officeart/2005/8/layout/process1"/>
    <dgm:cxn modelId="{42F9B95A-59A2-4AA7-B32B-808905849837}" type="presOf" srcId="{7E4DE8B9-9A11-4AEE-8274-FC92EDA84B5B}" destId="{D3B44023-4DC0-4257-B832-2ACAA3E6BDF3}" srcOrd="0" destOrd="0" presId="urn:microsoft.com/office/officeart/2005/8/layout/process1"/>
    <dgm:cxn modelId="{401ABB7A-F37B-4CDC-A115-69C9BBB30E45}" srcId="{6E4492D1-0A46-45C3-850D-589D4D6EA999}" destId="{518F2973-CDAE-4D9D-8204-98AA422DFFCE}" srcOrd="0" destOrd="0" parTransId="{C5EA9425-AE4F-45C0-BC41-4B1844F16497}" sibTransId="{73F18AA9-645D-40C8-BC66-BF456F15CBC5}"/>
    <dgm:cxn modelId="{47A9FDB0-9545-4F99-A43F-1B212C9BC2E2}" srcId="{6E4492D1-0A46-45C3-850D-589D4D6EA999}" destId="{7E4DE8B9-9A11-4AEE-8274-FC92EDA84B5B}" srcOrd="1" destOrd="0" parTransId="{DF68BF2E-D379-4233-818D-54CEAEEB2DFB}" sibTransId="{AE3CA742-5415-45B1-B5CD-3524186409B2}"/>
    <dgm:cxn modelId="{06124BF3-2AEA-4E0B-9E01-995AB47FCEB6}" type="presOf" srcId="{518F2973-CDAE-4D9D-8204-98AA422DFFCE}" destId="{6EF066B1-DD94-4F9D-AF26-1653B565AE34}" srcOrd="0" destOrd="0" presId="urn:microsoft.com/office/officeart/2005/8/layout/process1"/>
    <dgm:cxn modelId="{23D364ED-ABCF-440E-B585-E1D3F94FCBD7}" type="presParOf" srcId="{3889B8FB-2C11-4A29-9EF8-EEE16B65E56A}" destId="{6EF066B1-DD94-4F9D-AF26-1653B565AE34}" srcOrd="0" destOrd="0" presId="urn:microsoft.com/office/officeart/2005/8/layout/process1"/>
    <dgm:cxn modelId="{63650B59-56E5-4082-BF5F-B69C124DBECB}" type="presParOf" srcId="{3889B8FB-2C11-4A29-9EF8-EEE16B65E56A}" destId="{F95056A3-302B-42BF-9F56-08FB4B1DE98C}" srcOrd="1" destOrd="0" presId="urn:microsoft.com/office/officeart/2005/8/layout/process1"/>
    <dgm:cxn modelId="{0D53F4D9-848E-47CA-9393-6C4CD7D21D9B}" type="presParOf" srcId="{F95056A3-302B-42BF-9F56-08FB4B1DE98C}" destId="{403A063E-54F2-4B79-98E9-94191F1A2640}" srcOrd="0" destOrd="0" presId="urn:microsoft.com/office/officeart/2005/8/layout/process1"/>
    <dgm:cxn modelId="{BF880E8A-587C-4C24-91B8-17301AB26E79}" type="presParOf" srcId="{3889B8FB-2C11-4A29-9EF8-EEE16B65E56A}" destId="{D3B44023-4DC0-4257-B832-2ACAA3E6BDF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4492D1-0A46-45C3-850D-589D4D6EA9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18F2973-CDAE-4D9D-8204-98AA422DFFCE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Ex ante</a:t>
          </a:r>
        </a:p>
      </dgm:t>
    </dgm:pt>
    <dgm:pt modelId="{C5EA9425-AE4F-45C0-BC41-4B1844F16497}" type="parTrans" cxnId="{401ABB7A-F37B-4CDC-A115-69C9BBB30E45}">
      <dgm:prSet/>
      <dgm:spPr/>
      <dgm:t>
        <a:bodyPr/>
        <a:lstStyle/>
        <a:p>
          <a:endParaRPr lang="cs-CZ"/>
        </a:p>
      </dgm:t>
    </dgm:pt>
    <dgm:pt modelId="{73F18AA9-645D-40C8-BC66-BF456F15CBC5}" type="sibTrans" cxnId="{401ABB7A-F37B-4CDC-A115-69C9BBB30E45}">
      <dgm:prSet/>
      <dgm:spPr/>
      <dgm:t>
        <a:bodyPr/>
        <a:lstStyle/>
        <a:p>
          <a:endParaRPr lang="cs-CZ"/>
        </a:p>
      </dgm:t>
    </dgm:pt>
    <dgm:pt modelId="{7E4DE8B9-9A11-4AEE-8274-FC92EDA84B5B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Procesní</a:t>
          </a:r>
        </a:p>
      </dgm:t>
    </dgm:pt>
    <dgm:pt modelId="{DF68BF2E-D379-4233-818D-54CEAEEB2DFB}" type="parTrans" cxnId="{47A9FDB0-9545-4F99-A43F-1B212C9BC2E2}">
      <dgm:prSet/>
      <dgm:spPr/>
      <dgm:t>
        <a:bodyPr/>
        <a:lstStyle/>
        <a:p>
          <a:endParaRPr lang="cs-CZ"/>
        </a:p>
      </dgm:t>
    </dgm:pt>
    <dgm:pt modelId="{AE3CA742-5415-45B1-B5CD-3524186409B2}" type="sibTrans" cxnId="{47A9FDB0-9545-4F99-A43F-1B212C9BC2E2}">
      <dgm:prSet/>
      <dgm:spPr/>
      <dgm:t>
        <a:bodyPr/>
        <a:lstStyle/>
        <a:p>
          <a:endParaRPr lang="cs-CZ"/>
        </a:p>
      </dgm:t>
    </dgm:pt>
    <dgm:pt modelId="{E89B7D97-B8CD-48D9-B28C-7D12B0F7D26A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Dopadová</a:t>
          </a:r>
        </a:p>
      </dgm:t>
    </dgm:pt>
    <dgm:pt modelId="{FE1B4909-0F96-48AF-A87F-6F594483F6CA}" type="parTrans" cxnId="{E31EB57D-07F8-4BED-80F2-694EEA9E88E8}">
      <dgm:prSet/>
      <dgm:spPr/>
      <dgm:t>
        <a:bodyPr/>
        <a:lstStyle/>
        <a:p>
          <a:endParaRPr lang="cs-CZ"/>
        </a:p>
      </dgm:t>
    </dgm:pt>
    <dgm:pt modelId="{BFE4D3C4-0A7B-474C-A939-8A9D7B6801ED}" type="sibTrans" cxnId="{E31EB57D-07F8-4BED-80F2-694EEA9E88E8}">
      <dgm:prSet/>
      <dgm:spPr/>
      <dgm:t>
        <a:bodyPr/>
        <a:lstStyle/>
        <a:p>
          <a:endParaRPr lang="cs-CZ"/>
        </a:p>
      </dgm:t>
    </dgm:pt>
    <dgm:pt modelId="{3889B8FB-2C11-4A29-9EF8-EEE16B65E56A}" type="pres">
      <dgm:prSet presAssocID="{6E4492D1-0A46-45C3-850D-589D4D6EA999}" presName="Name0" presStyleCnt="0">
        <dgm:presLayoutVars>
          <dgm:dir/>
          <dgm:resizeHandles val="exact"/>
        </dgm:presLayoutVars>
      </dgm:prSet>
      <dgm:spPr/>
    </dgm:pt>
    <dgm:pt modelId="{6EF066B1-DD94-4F9D-AF26-1653B565AE34}" type="pres">
      <dgm:prSet presAssocID="{518F2973-CDAE-4D9D-8204-98AA422DFFCE}" presName="node" presStyleLbl="node1" presStyleIdx="0" presStyleCnt="3">
        <dgm:presLayoutVars>
          <dgm:bulletEnabled val="1"/>
        </dgm:presLayoutVars>
      </dgm:prSet>
      <dgm:spPr/>
    </dgm:pt>
    <dgm:pt modelId="{F95056A3-302B-42BF-9F56-08FB4B1DE98C}" type="pres">
      <dgm:prSet presAssocID="{73F18AA9-645D-40C8-BC66-BF456F15CBC5}" presName="sibTrans" presStyleLbl="sibTrans2D1" presStyleIdx="0" presStyleCnt="2"/>
      <dgm:spPr/>
    </dgm:pt>
    <dgm:pt modelId="{403A063E-54F2-4B79-98E9-94191F1A2640}" type="pres">
      <dgm:prSet presAssocID="{73F18AA9-645D-40C8-BC66-BF456F15CBC5}" presName="connectorText" presStyleLbl="sibTrans2D1" presStyleIdx="0" presStyleCnt="2"/>
      <dgm:spPr/>
    </dgm:pt>
    <dgm:pt modelId="{D3B44023-4DC0-4257-B832-2ACAA3E6BDF3}" type="pres">
      <dgm:prSet presAssocID="{7E4DE8B9-9A11-4AEE-8274-FC92EDA84B5B}" presName="node" presStyleLbl="node1" presStyleIdx="1" presStyleCnt="3">
        <dgm:presLayoutVars>
          <dgm:bulletEnabled val="1"/>
        </dgm:presLayoutVars>
      </dgm:prSet>
      <dgm:spPr/>
    </dgm:pt>
    <dgm:pt modelId="{C33AE65C-97A6-4CCD-A3E4-82B9D06F7332}" type="pres">
      <dgm:prSet presAssocID="{AE3CA742-5415-45B1-B5CD-3524186409B2}" presName="sibTrans" presStyleLbl="sibTrans2D1" presStyleIdx="1" presStyleCnt="2"/>
      <dgm:spPr/>
    </dgm:pt>
    <dgm:pt modelId="{0B71396C-A81B-49BD-8CA7-FE727599E357}" type="pres">
      <dgm:prSet presAssocID="{AE3CA742-5415-45B1-B5CD-3524186409B2}" presName="connectorText" presStyleLbl="sibTrans2D1" presStyleIdx="1" presStyleCnt="2"/>
      <dgm:spPr/>
    </dgm:pt>
    <dgm:pt modelId="{054CEC35-B993-4629-9096-AAD58A8D201F}" type="pres">
      <dgm:prSet presAssocID="{E89B7D97-B8CD-48D9-B28C-7D12B0F7D26A}" presName="node" presStyleLbl="node1" presStyleIdx="2" presStyleCnt="3">
        <dgm:presLayoutVars>
          <dgm:bulletEnabled val="1"/>
        </dgm:presLayoutVars>
      </dgm:prSet>
      <dgm:spPr/>
    </dgm:pt>
  </dgm:ptLst>
  <dgm:cxnLst>
    <dgm:cxn modelId="{BB54261A-13B0-4985-8909-91856F80DFA1}" type="presOf" srcId="{7E4DE8B9-9A11-4AEE-8274-FC92EDA84B5B}" destId="{D3B44023-4DC0-4257-B832-2ACAA3E6BDF3}" srcOrd="0" destOrd="0" presId="urn:microsoft.com/office/officeart/2005/8/layout/process1"/>
    <dgm:cxn modelId="{64C3CC66-6F74-420C-A334-7DB1D4EC1D6E}" type="presOf" srcId="{518F2973-CDAE-4D9D-8204-98AA422DFFCE}" destId="{6EF066B1-DD94-4F9D-AF26-1653B565AE34}" srcOrd="0" destOrd="0" presId="urn:microsoft.com/office/officeart/2005/8/layout/process1"/>
    <dgm:cxn modelId="{401ABB7A-F37B-4CDC-A115-69C9BBB30E45}" srcId="{6E4492D1-0A46-45C3-850D-589D4D6EA999}" destId="{518F2973-CDAE-4D9D-8204-98AA422DFFCE}" srcOrd="0" destOrd="0" parTransId="{C5EA9425-AE4F-45C0-BC41-4B1844F16497}" sibTransId="{73F18AA9-645D-40C8-BC66-BF456F15CBC5}"/>
    <dgm:cxn modelId="{E31EB57D-07F8-4BED-80F2-694EEA9E88E8}" srcId="{6E4492D1-0A46-45C3-850D-589D4D6EA999}" destId="{E89B7D97-B8CD-48D9-B28C-7D12B0F7D26A}" srcOrd="2" destOrd="0" parTransId="{FE1B4909-0F96-48AF-A87F-6F594483F6CA}" sibTransId="{BFE4D3C4-0A7B-474C-A939-8A9D7B6801ED}"/>
    <dgm:cxn modelId="{DEEB2A82-2178-48C0-AF43-BCBE9DDD813F}" type="presOf" srcId="{73F18AA9-645D-40C8-BC66-BF456F15CBC5}" destId="{403A063E-54F2-4B79-98E9-94191F1A2640}" srcOrd="1" destOrd="0" presId="urn:microsoft.com/office/officeart/2005/8/layout/process1"/>
    <dgm:cxn modelId="{E0690898-DC75-4D97-92D7-EB9A3AF24289}" type="presOf" srcId="{6E4492D1-0A46-45C3-850D-589D4D6EA999}" destId="{3889B8FB-2C11-4A29-9EF8-EEE16B65E56A}" srcOrd="0" destOrd="0" presId="urn:microsoft.com/office/officeart/2005/8/layout/process1"/>
    <dgm:cxn modelId="{1EF2259D-38A0-4FA8-A37A-775BDF24E97C}" type="presOf" srcId="{E89B7D97-B8CD-48D9-B28C-7D12B0F7D26A}" destId="{054CEC35-B993-4629-9096-AAD58A8D201F}" srcOrd="0" destOrd="0" presId="urn:microsoft.com/office/officeart/2005/8/layout/process1"/>
    <dgm:cxn modelId="{47A9FDB0-9545-4F99-A43F-1B212C9BC2E2}" srcId="{6E4492D1-0A46-45C3-850D-589D4D6EA999}" destId="{7E4DE8B9-9A11-4AEE-8274-FC92EDA84B5B}" srcOrd="1" destOrd="0" parTransId="{DF68BF2E-D379-4233-818D-54CEAEEB2DFB}" sibTransId="{AE3CA742-5415-45B1-B5CD-3524186409B2}"/>
    <dgm:cxn modelId="{DD7509D2-BDEE-46F1-AF0A-5FF0F089315F}" type="presOf" srcId="{73F18AA9-645D-40C8-BC66-BF456F15CBC5}" destId="{F95056A3-302B-42BF-9F56-08FB4B1DE98C}" srcOrd="0" destOrd="0" presId="urn:microsoft.com/office/officeart/2005/8/layout/process1"/>
    <dgm:cxn modelId="{90F2B2DE-9CE5-45AA-AC53-4F006C056ED5}" type="presOf" srcId="{AE3CA742-5415-45B1-B5CD-3524186409B2}" destId="{C33AE65C-97A6-4CCD-A3E4-82B9D06F7332}" srcOrd="0" destOrd="0" presId="urn:microsoft.com/office/officeart/2005/8/layout/process1"/>
    <dgm:cxn modelId="{1BC692F9-8959-4DF3-8BEF-120E565A3A22}" type="presOf" srcId="{AE3CA742-5415-45B1-B5CD-3524186409B2}" destId="{0B71396C-A81B-49BD-8CA7-FE727599E357}" srcOrd="1" destOrd="0" presId="urn:microsoft.com/office/officeart/2005/8/layout/process1"/>
    <dgm:cxn modelId="{995B1B48-935F-43EF-B016-C96E3E5BC7DB}" type="presParOf" srcId="{3889B8FB-2C11-4A29-9EF8-EEE16B65E56A}" destId="{6EF066B1-DD94-4F9D-AF26-1653B565AE34}" srcOrd="0" destOrd="0" presId="urn:microsoft.com/office/officeart/2005/8/layout/process1"/>
    <dgm:cxn modelId="{BD6FF3D4-831C-495D-A2D4-4BFCBB982565}" type="presParOf" srcId="{3889B8FB-2C11-4A29-9EF8-EEE16B65E56A}" destId="{F95056A3-302B-42BF-9F56-08FB4B1DE98C}" srcOrd="1" destOrd="0" presId="urn:microsoft.com/office/officeart/2005/8/layout/process1"/>
    <dgm:cxn modelId="{6AC65F78-FC1F-436F-A695-3ECDD402D369}" type="presParOf" srcId="{F95056A3-302B-42BF-9F56-08FB4B1DE98C}" destId="{403A063E-54F2-4B79-98E9-94191F1A2640}" srcOrd="0" destOrd="0" presId="urn:microsoft.com/office/officeart/2005/8/layout/process1"/>
    <dgm:cxn modelId="{33B51D4D-CF85-443F-837B-2CFEC3DD84FC}" type="presParOf" srcId="{3889B8FB-2C11-4A29-9EF8-EEE16B65E56A}" destId="{D3B44023-4DC0-4257-B832-2ACAA3E6BDF3}" srcOrd="2" destOrd="0" presId="urn:microsoft.com/office/officeart/2005/8/layout/process1"/>
    <dgm:cxn modelId="{31C0A8BF-C7D2-4C31-BD22-C8CB9A0C23CA}" type="presParOf" srcId="{3889B8FB-2C11-4A29-9EF8-EEE16B65E56A}" destId="{C33AE65C-97A6-4CCD-A3E4-82B9D06F7332}" srcOrd="3" destOrd="0" presId="urn:microsoft.com/office/officeart/2005/8/layout/process1"/>
    <dgm:cxn modelId="{CA1F1857-F1D7-4CD1-9D85-4BFA46F7EF57}" type="presParOf" srcId="{C33AE65C-97A6-4CCD-A3E4-82B9D06F7332}" destId="{0B71396C-A81B-49BD-8CA7-FE727599E357}" srcOrd="0" destOrd="0" presId="urn:microsoft.com/office/officeart/2005/8/layout/process1"/>
    <dgm:cxn modelId="{00CCF6A2-7D73-4323-BBA7-8867488A4158}" type="presParOf" srcId="{3889B8FB-2C11-4A29-9EF8-EEE16B65E56A}" destId="{054CEC35-B993-4629-9096-AAD58A8D20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E4492D1-0A46-45C3-850D-589D4D6EA99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18F2973-CDAE-4D9D-8204-98AA422DFFCE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 err="1"/>
            <a:t>Goal</a:t>
          </a:r>
          <a:r>
            <a:rPr lang="cs-CZ" dirty="0"/>
            <a:t> free</a:t>
          </a:r>
        </a:p>
      </dgm:t>
    </dgm:pt>
    <dgm:pt modelId="{C5EA9425-AE4F-45C0-BC41-4B1844F16497}" type="parTrans" cxnId="{401ABB7A-F37B-4CDC-A115-69C9BBB30E45}">
      <dgm:prSet/>
      <dgm:spPr/>
      <dgm:t>
        <a:bodyPr/>
        <a:lstStyle/>
        <a:p>
          <a:endParaRPr lang="cs-CZ"/>
        </a:p>
      </dgm:t>
    </dgm:pt>
    <dgm:pt modelId="{73F18AA9-645D-40C8-BC66-BF456F15CBC5}" type="sibTrans" cxnId="{401ABB7A-F37B-4CDC-A115-69C9BBB30E45}">
      <dgm:prSet/>
      <dgm:spPr/>
      <dgm:t>
        <a:bodyPr/>
        <a:lstStyle/>
        <a:p>
          <a:endParaRPr lang="cs-CZ"/>
        </a:p>
      </dgm:t>
    </dgm:pt>
    <dgm:pt modelId="{3889B8FB-2C11-4A29-9EF8-EEE16B65E56A}" type="pres">
      <dgm:prSet presAssocID="{6E4492D1-0A46-45C3-850D-589D4D6EA999}" presName="Name0" presStyleCnt="0">
        <dgm:presLayoutVars>
          <dgm:dir/>
          <dgm:resizeHandles val="exact"/>
        </dgm:presLayoutVars>
      </dgm:prSet>
      <dgm:spPr/>
    </dgm:pt>
    <dgm:pt modelId="{6EF066B1-DD94-4F9D-AF26-1653B565AE34}" type="pres">
      <dgm:prSet presAssocID="{518F2973-CDAE-4D9D-8204-98AA422DFFCE}" presName="node" presStyleLbl="node1" presStyleIdx="0" presStyleCnt="1">
        <dgm:presLayoutVars>
          <dgm:bulletEnabled val="1"/>
        </dgm:presLayoutVars>
      </dgm:prSet>
      <dgm:spPr/>
    </dgm:pt>
  </dgm:ptLst>
  <dgm:cxnLst>
    <dgm:cxn modelId="{79B3642C-9644-44C5-8723-3038CD228CF9}" type="presOf" srcId="{6E4492D1-0A46-45C3-850D-589D4D6EA999}" destId="{3889B8FB-2C11-4A29-9EF8-EEE16B65E56A}" srcOrd="0" destOrd="0" presId="urn:microsoft.com/office/officeart/2005/8/layout/process1"/>
    <dgm:cxn modelId="{401ABB7A-F37B-4CDC-A115-69C9BBB30E45}" srcId="{6E4492D1-0A46-45C3-850D-589D4D6EA999}" destId="{518F2973-CDAE-4D9D-8204-98AA422DFFCE}" srcOrd="0" destOrd="0" parTransId="{C5EA9425-AE4F-45C0-BC41-4B1844F16497}" sibTransId="{73F18AA9-645D-40C8-BC66-BF456F15CBC5}"/>
    <dgm:cxn modelId="{98452B8A-83B5-4793-A63B-465E0FF69234}" type="presOf" srcId="{518F2973-CDAE-4D9D-8204-98AA422DFFCE}" destId="{6EF066B1-DD94-4F9D-AF26-1653B565AE34}" srcOrd="0" destOrd="0" presId="urn:microsoft.com/office/officeart/2005/8/layout/process1"/>
    <dgm:cxn modelId="{05151C40-1693-4BEC-90B0-E4D33407C528}" type="presParOf" srcId="{3889B8FB-2C11-4A29-9EF8-EEE16B65E56A}" destId="{6EF066B1-DD94-4F9D-AF26-1653B565AE3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D196E-A5A2-46D0-85D0-7048991E22D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0C802BF-80E2-4890-AE8D-98CBD94AAD1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s-CZ" sz="1800" dirty="0">
              <a:latin typeface="Calibri" pitchFamily="34" charset="0"/>
              <a:cs typeface="Calibri" pitchFamily="34" charset="0"/>
            </a:rPr>
            <a:t>Ověření </a:t>
          </a:r>
          <a:r>
            <a:rPr lang="cs-CZ" sz="1800" dirty="0" err="1">
              <a:latin typeface="Calibri" pitchFamily="34" charset="0"/>
              <a:cs typeface="Calibri" pitchFamily="34" charset="0"/>
            </a:rPr>
            <a:t>eval</a:t>
          </a:r>
          <a:r>
            <a:rPr lang="cs-CZ" sz="1800" dirty="0">
              <a:latin typeface="Calibri" pitchFamily="34" charset="0"/>
              <a:cs typeface="Calibri" pitchFamily="34" charset="0"/>
            </a:rPr>
            <a:t>. povinností, návrh mandátu</a:t>
          </a:r>
          <a:endParaRPr lang="en-GB" sz="1800" dirty="0">
            <a:latin typeface="Calibri" pitchFamily="34" charset="0"/>
            <a:cs typeface="Calibri" pitchFamily="34" charset="0"/>
          </a:endParaRPr>
        </a:p>
      </dgm:t>
    </dgm:pt>
    <dgm:pt modelId="{F851B4E3-6701-4691-A8BF-782CCB0616DB}" type="parTrans" cxnId="{78BD4324-4223-442E-BECA-E4634B69FEE5}">
      <dgm:prSet/>
      <dgm:spPr/>
      <dgm:t>
        <a:bodyPr/>
        <a:lstStyle/>
        <a:p>
          <a:endParaRPr lang="en-GB" sz="3200"/>
        </a:p>
      </dgm:t>
    </dgm:pt>
    <dgm:pt modelId="{9C26C29B-525C-4E4A-95B4-D7154F615801}" type="sibTrans" cxnId="{78BD4324-4223-442E-BECA-E4634B69FEE5}">
      <dgm:prSet custT="1"/>
      <dgm:spPr/>
      <dgm:t>
        <a:bodyPr/>
        <a:lstStyle/>
        <a:p>
          <a:endParaRPr lang="en-GB" sz="1100"/>
        </a:p>
      </dgm:t>
    </dgm:pt>
    <dgm:pt modelId="{BA55418D-52D5-45CE-ABAE-CEB06841B1D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s-CZ" sz="1800" dirty="0">
              <a:latin typeface="Calibri" pitchFamily="34" charset="0"/>
              <a:cs typeface="Calibri" pitchFamily="34" charset="0"/>
            </a:rPr>
            <a:t>Základní požadavky, komunikační plán</a:t>
          </a:r>
          <a:endParaRPr lang="en-GB" sz="1800" dirty="0">
            <a:latin typeface="Calibri" pitchFamily="34" charset="0"/>
            <a:cs typeface="Calibri" pitchFamily="34" charset="0"/>
          </a:endParaRPr>
        </a:p>
      </dgm:t>
    </dgm:pt>
    <dgm:pt modelId="{DECC0ADB-9E80-44C1-B325-11C7E4500536}" type="parTrans" cxnId="{B2315661-4491-447D-B8A6-4A0016DE2321}">
      <dgm:prSet/>
      <dgm:spPr/>
      <dgm:t>
        <a:bodyPr/>
        <a:lstStyle/>
        <a:p>
          <a:endParaRPr lang="en-GB" sz="3200"/>
        </a:p>
      </dgm:t>
    </dgm:pt>
    <dgm:pt modelId="{CF3F8518-55D8-4C13-A92F-7FF343AF8890}" type="sibTrans" cxnId="{B2315661-4491-447D-B8A6-4A0016DE2321}">
      <dgm:prSet custT="1"/>
      <dgm:spPr/>
      <dgm:t>
        <a:bodyPr/>
        <a:lstStyle/>
        <a:p>
          <a:endParaRPr lang="en-GB" sz="1100"/>
        </a:p>
      </dgm:t>
    </dgm:pt>
    <dgm:pt modelId="{566B0EE7-FD7A-4EED-93C0-D160964D0C2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s-CZ" sz="1800" dirty="0">
              <a:latin typeface="Calibri" pitchFamily="34" charset="0"/>
              <a:cs typeface="Calibri" pitchFamily="34" charset="0"/>
            </a:rPr>
            <a:t>Supervize, spolupráce, podpora</a:t>
          </a:r>
          <a:endParaRPr lang="en-GB" sz="1800" dirty="0">
            <a:latin typeface="Calibri" pitchFamily="34" charset="0"/>
            <a:cs typeface="Calibri" pitchFamily="34" charset="0"/>
          </a:endParaRPr>
        </a:p>
      </dgm:t>
    </dgm:pt>
    <dgm:pt modelId="{85B3DBC5-C741-46AB-A782-EC0EC69DD6A5}" type="parTrans" cxnId="{8BD784BC-F54A-4F25-A0F7-A41DBB57F90D}">
      <dgm:prSet/>
      <dgm:spPr/>
      <dgm:t>
        <a:bodyPr/>
        <a:lstStyle/>
        <a:p>
          <a:endParaRPr lang="en-GB" sz="3200"/>
        </a:p>
      </dgm:t>
    </dgm:pt>
    <dgm:pt modelId="{250763C2-79B9-4AF9-A123-5F2109AAFD32}" type="sibTrans" cxnId="{8BD784BC-F54A-4F25-A0F7-A41DBB57F90D}">
      <dgm:prSet custT="1"/>
      <dgm:spPr/>
      <dgm:t>
        <a:bodyPr/>
        <a:lstStyle/>
        <a:p>
          <a:endParaRPr lang="en-GB" sz="1100"/>
        </a:p>
      </dgm:t>
    </dgm:pt>
    <dgm:pt modelId="{A41302C1-C497-4137-9CC5-5AEADF19857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s-CZ" sz="1800" dirty="0">
              <a:latin typeface="Calibri" pitchFamily="34" charset="0"/>
              <a:cs typeface="Calibri" pitchFamily="34" charset="0"/>
            </a:rPr>
            <a:t>Supervize, zpětná vazba</a:t>
          </a:r>
          <a:endParaRPr lang="en-GB" sz="1800" dirty="0">
            <a:latin typeface="Calibri" pitchFamily="34" charset="0"/>
            <a:cs typeface="Calibri" pitchFamily="34" charset="0"/>
          </a:endParaRPr>
        </a:p>
      </dgm:t>
    </dgm:pt>
    <dgm:pt modelId="{52DAF6F6-6444-493A-B9FF-7DB3A0A328BA}" type="parTrans" cxnId="{60605362-7C76-49EE-B023-776A0FA0389B}">
      <dgm:prSet/>
      <dgm:spPr/>
      <dgm:t>
        <a:bodyPr/>
        <a:lstStyle/>
        <a:p>
          <a:endParaRPr lang="en-GB" sz="3200"/>
        </a:p>
      </dgm:t>
    </dgm:pt>
    <dgm:pt modelId="{08E3F864-4FF4-42EF-958D-09BF6E6BB457}" type="sibTrans" cxnId="{60605362-7C76-49EE-B023-776A0FA0389B}">
      <dgm:prSet custT="1"/>
      <dgm:spPr/>
      <dgm:t>
        <a:bodyPr/>
        <a:lstStyle/>
        <a:p>
          <a:endParaRPr lang="en-GB" sz="1100"/>
        </a:p>
      </dgm:t>
    </dgm:pt>
    <dgm:pt modelId="{BF482DC5-4E41-4F9C-BAED-D59353D96D7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s-CZ" sz="1800" dirty="0">
              <a:latin typeface="Calibri" pitchFamily="34" charset="0"/>
              <a:cs typeface="Calibri" pitchFamily="34" charset="0"/>
            </a:rPr>
            <a:t>Facilitace formulace doporučení</a:t>
          </a:r>
          <a:endParaRPr lang="en-GB" sz="1800" dirty="0">
            <a:latin typeface="Calibri" pitchFamily="34" charset="0"/>
            <a:cs typeface="Calibri" pitchFamily="34" charset="0"/>
          </a:endParaRPr>
        </a:p>
      </dgm:t>
    </dgm:pt>
    <dgm:pt modelId="{89C117BA-F61D-4D71-9488-461A35816B7C}" type="parTrans" cxnId="{2C904B2D-FE41-489F-8F6E-C12D14C5D528}">
      <dgm:prSet/>
      <dgm:spPr/>
      <dgm:t>
        <a:bodyPr/>
        <a:lstStyle/>
        <a:p>
          <a:endParaRPr lang="en-GB" sz="3200"/>
        </a:p>
      </dgm:t>
    </dgm:pt>
    <dgm:pt modelId="{F20AD0B0-C6A1-491F-95F7-03BE571E196F}" type="sibTrans" cxnId="{2C904B2D-FE41-489F-8F6E-C12D14C5D528}">
      <dgm:prSet custT="1"/>
      <dgm:spPr/>
      <dgm:t>
        <a:bodyPr/>
        <a:lstStyle/>
        <a:p>
          <a:endParaRPr lang="en-GB" sz="1100"/>
        </a:p>
      </dgm:t>
    </dgm:pt>
    <dgm:pt modelId="{9BC207B7-D0AC-4951-BB9B-3C6EF664A30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s-CZ" sz="1800" dirty="0" err="1">
              <a:latin typeface="Calibri" pitchFamily="34" charset="0"/>
              <a:cs typeface="Calibri" pitchFamily="34" charset="0"/>
            </a:rPr>
            <a:t>Advocacy</a:t>
          </a:r>
          <a:r>
            <a:rPr lang="cs-CZ" sz="1800" dirty="0">
              <a:latin typeface="Calibri" pitchFamily="34" charset="0"/>
              <a:cs typeface="Calibri" pitchFamily="34" charset="0"/>
            </a:rPr>
            <a:t>, obhajoba…</a:t>
          </a:r>
          <a:endParaRPr lang="en-GB" sz="1800" dirty="0">
            <a:latin typeface="Calibri" pitchFamily="34" charset="0"/>
            <a:cs typeface="Calibri" pitchFamily="34" charset="0"/>
          </a:endParaRPr>
        </a:p>
      </dgm:t>
    </dgm:pt>
    <dgm:pt modelId="{25511C3F-6267-40FB-A50F-0A8D615FE20F}" type="parTrans" cxnId="{0C193616-7B7A-41D6-980F-34BF5592C1E3}">
      <dgm:prSet/>
      <dgm:spPr/>
      <dgm:t>
        <a:bodyPr/>
        <a:lstStyle/>
        <a:p>
          <a:endParaRPr lang="en-GB" sz="3200"/>
        </a:p>
      </dgm:t>
    </dgm:pt>
    <dgm:pt modelId="{4390375B-55F7-49B1-BDB2-4C0B420FBAC9}" type="sibTrans" cxnId="{0C193616-7B7A-41D6-980F-34BF5592C1E3}">
      <dgm:prSet/>
      <dgm:spPr/>
      <dgm:t>
        <a:bodyPr/>
        <a:lstStyle/>
        <a:p>
          <a:endParaRPr lang="en-GB" sz="3200"/>
        </a:p>
      </dgm:t>
    </dgm:pt>
    <dgm:pt modelId="{E039A403-ECF6-42D5-B9C0-224D7731F84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s-CZ" sz="1800" dirty="0" err="1">
              <a:latin typeface="Calibri" pitchFamily="34" charset="0"/>
              <a:cs typeface="Calibri" pitchFamily="34" charset="0"/>
            </a:rPr>
            <a:t>Follow</a:t>
          </a:r>
          <a:r>
            <a:rPr lang="cs-CZ" sz="1800" dirty="0">
              <a:latin typeface="Calibri" pitchFamily="34" charset="0"/>
              <a:cs typeface="Calibri" pitchFamily="34" charset="0"/>
            </a:rPr>
            <a:t> </a:t>
          </a:r>
          <a:r>
            <a:rPr lang="cs-CZ" sz="1800" dirty="0" err="1">
              <a:latin typeface="Calibri" pitchFamily="34" charset="0"/>
              <a:cs typeface="Calibri" pitchFamily="34" charset="0"/>
            </a:rPr>
            <a:t>up</a:t>
          </a:r>
          <a:r>
            <a:rPr lang="cs-CZ" sz="1800" dirty="0">
              <a:latin typeface="Calibri" pitchFamily="34" charset="0"/>
              <a:cs typeface="Calibri" pitchFamily="34" charset="0"/>
            </a:rPr>
            <a:t>, sledování plnění</a:t>
          </a:r>
          <a:endParaRPr lang="en-GB" sz="1800" dirty="0">
            <a:latin typeface="Calibri" pitchFamily="34" charset="0"/>
            <a:cs typeface="Calibri" pitchFamily="34" charset="0"/>
          </a:endParaRPr>
        </a:p>
      </dgm:t>
    </dgm:pt>
    <dgm:pt modelId="{11778EB2-273E-4AD2-8239-C779856000A4}" type="parTrans" cxnId="{30013B9D-29D4-4565-B688-1BBCC073342A}">
      <dgm:prSet/>
      <dgm:spPr/>
      <dgm:t>
        <a:bodyPr/>
        <a:lstStyle/>
        <a:p>
          <a:endParaRPr lang="en-GB"/>
        </a:p>
      </dgm:t>
    </dgm:pt>
    <dgm:pt modelId="{31F7FA7E-DF1E-4E45-91C0-EB61F924DA60}" type="sibTrans" cxnId="{30013B9D-29D4-4565-B688-1BBCC073342A}">
      <dgm:prSet/>
      <dgm:spPr/>
      <dgm:t>
        <a:bodyPr/>
        <a:lstStyle/>
        <a:p>
          <a:endParaRPr lang="en-GB"/>
        </a:p>
      </dgm:t>
    </dgm:pt>
    <dgm:pt modelId="{F7753A59-7B45-4090-AC3D-12DC6906FCD2}" type="pres">
      <dgm:prSet presAssocID="{F3ED196E-A5A2-46D0-85D0-7048991E22D8}" presName="linearFlow" presStyleCnt="0">
        <dgm:presLayoutVars>
          <dgm:resizeHandles val="exact"/>
        </dgm:presLayoutVars>
      </dgm:prSet>
      <dgm:spPr/>
    </dgm:pt>
    <dgm:pt modelId="{76AD36DE-52AE-4B7F-A217-199BB0FE7A5E}" type="pres">
      <dgm:prSet presAssocID="{B0C802BF-80E2-4890-AE8D-98CBD94AAD16}" presName="node" presStyleLbl="node1" presStyleIdx="0" presStyleCnt="7" custScaleX="266257" custScaleY="123443" custLinFactNeighborX="-7318" custLinFactNeighborY="-1766">
        <dgm:presLayoutVars>
          <dgm:bulletEnabled val="1"/>
        </dgm:presLayoutVars>
      </dgm:prSet>
      <dgm:spPr/>
    </dgm:pt>
    <dgm:pt modelId="{91A173B6-B9E8-49D4-B41C-4FB153DEE7D7}" type="pres">
      <dgm:prSet presAssocID="{9C26C29B-525C-4E4A-95B4-D7154F615801}" presName="sibTrans" presStyleLbl="sibTrans2D1" presStyleIdx="0" presStyleCnt="6"/>
      <dgm:spPr/>
    </dgm:pt>
    <dgm:pt modelId="{297CFB59-6614-4E0E-B417-9942AD207E8C}" type="pres">
      <dgm:prSet presAssocID="{9C26C29B-525C-4E4A-95B4-D7154F615801}" presName="connectorText" presStyleLbl="sibTrans2D1" presStyleIdx="0" presStyleCnt="6"/>
      <dgm:spPr/>
    </dgm:pt>
    <dgm:pt modelId="{454FDACF-7DD3-4ACD-8764-6AAE0CA464E6}" type="pres">
      <dgm:prSet presAssocID="{BA55418D-52D5-45CE-ABAE-CEB06841B1DE}" presName="node" presStyleLbl="node1" presStyleIdx="1" presStyleCnt="7" custScaleX="265878" custScaleY="123443" custLinFactNeighborX="-8944" custLinFactNeighborY="2283">
        <dgm:presLayoutVars>
          <dgm:bulletEnabled val="1"/>
        </dgm:presLayoutVars>
      </dgm:prSet>
      <dgm:spPr/>
    </dgm:pt>
    <dgm:pt modelId="{40A9A170-4B13-4BE7-A5BD-77699C1AD384}" type="pres">
      <dgm:prSet presAssocID="{CF3F8518-55D8-4C13-A92F-7FF343AF8890}" presName="sibTrans" presStyleLbl="sibTrans2D1" presStyleIdx="1" presStyleCnt="6"/>
      <dgm:spPr/>
    </dgm:pt>
    <dgm:pt modelId="{152C7300-BB01-4B21-BBCC-3F8D53B452EA}" type="pres">
      <dgm:prSet presAssocID="{CF3F8518-55D8-4C13-A92F-7FF343AF8890}" presName="connectorText" presStyleLbl="sibTrans2D1" presStyleIdx="1" presStyleCnt="6"/>
      <dgm:spPr/>
    </dgm:pt>
    <dgm:pt modelId="{C70C6856-C6E5-4B2C-A46A-CAD4ACA54BE6}" type="pres">
      <dgm:prSet presAssocID="{566B0EE7-FD7A-4EED-93C0-D160964D0C29}" presName="node" presStyleLbl="node1" presStyleIdx="2" presStyleCnt="7" custScaleX="267401" custScaleY="124151" custLinFactNeighborX="-6664" custLinFactNeighborY="-8114">
        <dgm:presLayoutVars>
          <dgm:bulletEnabled val="1"/>
        </dgm:presLayoutVars>
      </dgm:prSet>
      <dgm:spPr/>
    </dgm:pt>
    <dgm:pt modelId="{35238D39-AB6E-4AC3-95B5-72E8AB768533}" type="pres">
      <dgm:prSet presAssocID="{250763C2-79B9-4AF9-A123-5F2109AAFD32}" presName="sibTrans" presStyleLbl="sibTrans2D1" presStyleIdx="2" presStyleCnt="6"/>
      <dgm:spPr/>
    </dgm:pt>
    <dgm:pt modelId="{550BCA6A-B33D-4F83-9AAA-3EC91D8ADB10}" type="pres">
      <dgm:prSet presAssocID="{250763C2-79B9-4AF9-A123-5F2109AAFD32}" presName="connectorText" presStyleLbl="sibTrans2D1" presStyleIdx="2" presStyleCnt="6"/>
      <dgm:spPr/>
    </dgm:pt>
    <dgm:pt modelId="{418DA06D-7A97-4655-80EC-C40EDBEC39BC}" type="pres">
      <dgm:prSet presAssocID="{A41302C1-C497-4137-9CC5-5AEADF19857E}" presName="node" presStyleLbl="node1" presStyleIdx="3" presStyleCnt="7" custScaleX="267401" custScaleY="124409" custLinFactNeighborX="-8944" custLinFactNeighborY="-157">
        <dgm:presLayoutVars>
          <dgm:bulletEnabled val="1"/>
        </dgm:presLayoutVars>
      </dgm:prSet>
      <dgm:spPr/>
    </dgm:pt>
    <dgm:pt modelId="{9506D637-DD86-4FEF-A58A-209DDBDDB735}" type="pres">
      <dgm:prSet presAssocID="{08E3F864-4FF4-42EF-958D-09BF6E6BB457}" presName="sibTrans" presStyleLbl="sibTrans2D1" presStyleIdx="3" presStyleCnt="6"/>
      <dgm:spPr/>
    </dgm:pt>
    <dgm:pt modelId="{28BF96AF-AB00-4A1C-B5D0-3B37FE45F631}" type="pres">
      <dgm:prSet presAssocID="{08E3F864-4FF4-42EF-958D-09BF6E6BB457}" presName="connectorText" presStyleLbl="sibTrans2D1" presStyleIdx="3" presStyleCnt="6"/>
      <dgm:spPr/>
    </dgm:pt>
    <dgm:pt modelId="{6C79386C-5316-4D8B-9191-D144A6121E15}" type="pres">
      <dgm:prSet presAssocID="{BF482DC5-4E41-4F9C-BAED-D59353D96D75}" presName="node" presStyleLbl="node1" presStyleIdx="4" presStyleCnt="7" custScaleX="266257" custScaleY="123619" custLinFactNeighborX="-6618" custLinFactNeighborY="2109">
        <dgm:presLayoutVars>
          <dgm:bulletEnabled val="1"/>
        </dgm:presLayoutVars>
      </dgm:prSet>
      <dgm:spPr/>
    </dgm:pt>
    <dgm:pt modelId="{967318B6-D7AA-426B-A9D0-82F34FC1C0E2}" type="pres">
      <dgm:prSet presAssocID="{F20AD0B0-C6A1-491F-95F7-03BE571E196F}" presName="sibTrans" presStyleLbl="sibTrans2D1" presStyleIdx="4" presStyleCnt="6"/>
      <dgm:spPr/>
    </dgm:pt>
    <dgm:pt modelId="{22312F96-E396-4B69-B1D0-4FEC1FE69757}" type="pres">
      <dgm:prSet presAssocID="{F20AD0B0-C6A1-491F-95F7-03BE571E196F}" presName="connectorText" presStyleLbl="sibTrans2D1" presStyleIdx="4" presStyleCnt="6"/>
      <dgm:spPr/>
    </dgm:pt>
    <dgm:pt modelId="{6A35FD9A-9A7F-4E79-9867-47D295311BFA}" type="pres">
      <dgm:prSet presAssocID="{9BC207B7-D0AC-4951-BB9B-3C6EF664A305}" presName="node" presStyleLbl="node1" presStyleIdx="5" presStyleCnt="7" custScaleX="266257" custScaleY="123716" custLinFactNeighborX="-6618" custLinFactNeighborY="1507">
        <dgm:presLayoutVars>
          <dgm:bulletEnabled val="1"/>
        </dgm:presLayoutVars>
      </dgm:prSet>
      <dgm:spPr/>
    </dgm:pt>
    <dgm:pt modelId="{BB9E53BC-4CB2-46FA-B1AF-CD12A0E67F5E}" type="pres">
      <dgm:prSet presAssocID="{4390375B-55F7-49B1-BDB2-4C0B420FBAC9}" presName="sibTrans" presStyleLbl="sibTrans2D1" presStyleIdx="5" presStyleCnt="6"/>
      <dgm:spPr/>
    </dgm:pt>
    <dgm:pt modelId="{C4F59FA7-486F-4C58-AA98-D2677D2A9E23}" type="pres">
      <dgm:prSet presAssocID="{4390375B-55F7-49B1-BDB2-4C0B420FBAC9}" presName="connectorText" presStyleLbl="sibTrans2D1" presStyleIdx="5" presStyleCnt="6"/>
      <dgm:spPr/>
    </dgm:pt>
    <dgm:pt modelId="{B06A691D-B45C-44F2-A1C7-CBA8276F11D3}" type="pres">
      <dgm:prSet presAssocID="{E039A403-ECF6-42D5-B9C0-224D7731F84E}" presName="node" presStyleLbl="node1" presStyleIdx="6" presStyleCnt="7" custScaleX="266257" custScaleY="123545" custLinFactNeighborX="-6563">
        <dgm:presLayoutVars>
          <dgm:bulletEnabled val="1"/>
        </dgm:presLayoutVars>
      </dgm:prSet>
      <dgm:spPr/>
    </dgm:pt>
  </dgm:ptLst>
  <dgm:cxnLst>
    <dgm:cxn modelId="{09440C03-40DD-4BA8-BC75-1B59BF30A1BF}" type="presOf" srcId="{BA55418D-52D5-45CE-ABAE-CEB06841B1DE}" destId="{454FDACF-7DD3-4ACD-8764-6AAE0CA464E6}" srcOrd="0" destOrd="0" presId="urn:microsoft.com/office/officeart/2005/8/layout/process2"/>
    <dgm:cxn modelId="{B19A9B07-DBDE-4DF5-BD2E-1BBDCA94452B}" type="presOf" srcId="{250763C2-79B9-4AF9-A123-5F2109AAFD32}" destId="{550BCA6A-B33D-4F83-9AAA-3EC91D8ADB10}" srcOrd="1" destOrd="0" presId="urn:microsoft.com/office/officeart/2005/8/layout/process2"/>
    <dgm:cxn modelId="{0C193616-7B7A-41D6-980F-34BF5592C1E3}" srcId="{F3ED196E-A5A2-46D0-85D0-7048991E22D8}" destId="{9BC207B7-D0AC-4951-BB9B-3C6EF664A305}" srcOrd="5" destOrd="0" parTransId="{25511C3F-6267-40FB-A50F-0A8D615FE20F}" sibTransId="{4390375B-55F7-49B1-BDB2-4C0B420FBAC9}"/>
    <dgm:cxn modelId="{9F98131E-D704-41C0-BAE0-E111F7B97580}" type="presOf" srcId="{250763C2-79B9-4AF9-A123-5F2109AAFD32}" destId="{35238D39-AB6E-4AC3-95B5-72E8AB768533}" srcOrd="0" destOrd="0" presId="urn:microsoft.com/office/officeart/2005/8/layout/process2"/>
    <dgm:cxn modelId="{78BD4324-4223-442E-BECA-E4634B69FEE5}" srcId="{F3ED196E-A5A2-46D0-85D0-7048991E22D8}" destId="{B0C802BF-80E2-4890-AE8D-98CBD94AAD16}" srcOrd="0" destOrd="0" parTransId="{F851B4E3-6701-4691-A8BF-782CCB0616DB}" sibTransId="{9C26C29B-525C-4E4A-95B4-D7154F615801}"/>
    <dgm:cxn modelId="{2C904B2D-FE41-489F-8F6E-C12D14C5D528}" srcId="{F3ED196E-A5A2-46D0-85D0-7048991E22D8}" destId="{BF482DC5-4E41-4F9C-BAED-D59353D96D75}" srcOrd="4" destOrd="0" parTransId="{89C117BA-F61D-4D71-9488-461A35816B7C}" sibTransId="{F20AD0B0-C6A1-491F-95F7-03BE571E196F}"/>
    <dgm:cxn modelId="{EEC0D733-180D-406C-914B-D2126E753D32}" type="presOf" srcId="{9C26C29B-525C-4E4A-95B4-D7154F615801}" destId="{91A173B6-B9E8-49D4-B41C-4FB153DEE7D7}" srcOrd="0" destOrd="0" presId="urn:microsoft.com/office/officeart/2005/8/layout/process2"/>
    <dgm:cxn modelId="{B2315661-4491-447D-B8A6-4A0016DE2321}" srcId="{F3ED196E-A5A2-46D0-85D0-7048991E22D8}" destId="{BA55418D-52D5-45CE-ABAE-CEB06841B1DE}" srcOrd="1" destOrd="0" parTransId="{DECC0ADB-9E80-44C1-B325-11C7E4500536}" sibTransId="{CF3F8518-55D8-4C13-A92F-7FF343AF8890}"/>
    <dgm:cxn modelId="{60605362-7C76-49EE-B023-776A0FA0389B}" srcId="{F3ED196E-A5A2-46D0-85D0-7048991E22D8}" destId="{A41302C1-C497-4137-9CC5-5AEADF19857E}" srcOrd="3" destOrd="0" parTransId="{52DAF6F6-6444-493A-B9FF-7DB3A0A328BA}" sibTransId="{08E3F864-4FF4-42EF-958D-09BF6E6BB457}"/>
    <dgm:cxn modelId="{CAFFFE65-7D51-4F06-91BB-A84E3ADFD8F3}" type="presOf" srcId="{A41302C1-C497-4137-9CC5-5AEADF19857E}" destId="{418DA06D-7A97-4655-80EC-C40EDBEC39BC}" srcOrd="0" destOrd="0" presId="urn:microsoft.com/office/officeart/2005/8/layout/process2"/>
    <dgm:cxn modelId="{A6F8BC4A-D7AC-4674-8670-516EF0EDB285}" type="presOf" srcId="{F20AD0B0-C6A1-491F-95F7-03BE571E196F}" destId="{22312F96-E396-4B69-B1D0-4FEC1FE69757}" srcOrd="1" destOrd="0" presId="urn:microsoft.com/office/officeart/2005/8/layout/process2"/>
    <dgm:cxn modelId="{009D0D4D-C982-4E3C-9B76-DB2F25C7CACD}" type="presOf" srcId="{4390375B-55F7-49B1-BDB2-4C0B420FBAC9}" destId="{BB9E53BC-4CB2-46FA-B1AF-CD12A0E67F5E}" srcOrd="0" destOrd="0" presId="urn:microsoft.com/office/officeart/2005/8/layout/process2"/>
    <dgm:cxn modelId="{7DB1844D-1047-4C36-84AF-FB17C8CAB98B}" type="presOf" srcId="{CF3F8518-55D8-4C13-A92F-7FF343AF8890}" destId="{152C7300-BB01-4B21-BBCC-3F8D53B452EA}" srcOrd="1" destOrd="0" presId="urn:microsoft.com/office/officeart/2005/8/layout/process2"/>
    <dgm:cxn modelId="{87A96974-AB75-48A8-A10F-249218852E44}" type="presOf" srcId="{CF3F8518-55D8-4C13-A92F-7FF343AF8890}" destId="{40A9A170-4B13-4BE7-A5BD-77699C1AD384}" srcOrd="0" destOrd="0" presId="urn:microsoft.com/office/officeart/2005/8/layout/process2"/>
    <dgm:cxn modelId="{00F72F76-93C1-483E-9A25-C6CA3368C093}" type="presOf" srcId="{E039A403-ECF6-42D5-B9C0-224D7731F84E}" destId="{B06A691D-B45C-44F2-A1C7-CBA8276F11D3}" srcOrd="0" destOrd="0" presId="urn:microsoft.com/office/officeart/2005/8/layout/process2"/>
    <dgm:cxn modelId="{E148DA77-D23F-427A-9644-845340699A5E}" type="presOf" srcId="{9C26C29B-525C-4E4A-95B4-D7154F615801}" destId="{297CFB59-6614-4E0E-B417-9942AD207E8C}" srcOrd="1" destOrd="0" presId="urn:microsoft.com/office/officeart/2005/8/layout/process2"/>
    <dgm:cxn modelId="{E593457E-D984-460F-8627-5F7744C3F8A2}" type="presOf" srcId="{9BC207B7-D0AC-4951-BB9B-3C6EF664A305}" destId="{6A35FD9A-9A7F-4E79-9867-47D295311BFA}" srcOrd="0" destOrd="0" presId="urn:microsoft.com/office/officeart/2005/8/layout/process2"/>
    <dgm:cxn modelId="{30013B9D-29D4-4565-B688-1BBCC073342A}" srcId="{F3ED196E-A5A2-46D0-85D0-7048991E22D8}" destId="{E039A403-ECF6-42D5-B9C0-224D7731F84E}" srcOrd="6" destOrd="0" parTransId="{11778EB2-273E-4AD2-8239-C779856000A4}" sibTransId="{31F7FA7E-DF1E-4E45-91C0-EB61F924DA60}"/>
    <dgm:cxn modelId="{1E9570A5-CFBD-4A49-BED5-624A9D8472B4}" type="presOf" srcId="{566B0EE7-FD7A-4EED-93C0-D160964D0C29}" destId="{C70C6856-C6E5-4B2C-A46A-CAD4ACA54BE6}" srcOrd="0" destOrd="0" presId="urn:microsoft.com/office/officeart/2005/8/layout/process2"/>
    <dgm:cxn modelId="{DD49AAAC-E3B8-45B3-BBC3-47EAEED236E3}" type="presOf" srcId="{F20AD0B0-C6A1-491F-95F7-03BE571E196F}" destId="{967318B6-D7AA-426B-A9D0-82F34FC1C0E2}" srcOrd="0" destOrd="0" presId="urn:microsoft.com/office/officeart/2005/8/layout/process2"/>
    <dgm:cxn modelId="{9F18E3B7-5FCB-4B31-84C7-26EB859C0AC3}" type="presOf" srcId="{08E3F864-4FF4-42EF-958D-09BF6E6BB457}" destId="{28BF96AF-AB00-4A1C-B5D0-3B37FE45F631}" srcOrd="1" destOrd="0" presId="urn:microsoft.com/office/officeart/2005/8/layout/process2"/>
    <dgm:cxn modelId="{8BD784BC-F54A-4F25-A0F7-A41DBB57F90D}" srcId="{F3ED196E-A5A2-46D0-85D0-7048991E22D8}" destId="{566B0EE7-FD7A-4EED-93C0-D160964D0C29}" srcOrd="2" destOrd="0" parTransId="{85B3DBC5-C741-46AB-A782-EC0EC69DD6A5}" sibTransId="{250763C2-79B9-4AF9-A123-5F2109AAFD32}"/>
    <dgm:cxn modelId="{F57A2AC3-3557-4341-A678-F9675D75E997}" type="presOf" srcId="{B0C802BF-80E2-4890-AE8D-98CBD94AAD16}" destId="{76AD36DE-52AE-4B7F-A217-199BB0FE7A5E}" srcOrd="0" destOrd="0" presId="urn:microsoft.com/office/officeart/2005/8/layout/process2"/>
    <dgm:cxn modelId="{CB5CB5D1-41A5-4D45-BBB7-FA8B956A7E58}" type="presOf" srcId="{BF482DC5-4E41-4F9C-BAED-D59353D96D75}" destId="{6C79386C-5316-4D8B-9191-D144A6121E15}" srcOrd="0" destOrd="0" presId="urn:microsoft.com/office/officeart/2005/8/layout/process2"/>
    <dgm:cxn modelId="{6A6F41D2-75C0-44FB-B740-B2E2A158D607}" type="presOf" srcId="{F3ED196E-A5A2-46D0-85D0-7048991E22D8}" destId="{F7753A59-7B45-4090-AC3D-12DC6906FCD2}" srcOrd="0" destOrd="0" presId="urn:microsoft.com/office/officeart/2005/8/layout/process2"/>
    <dgm:cxn modelId="{2453A4FA-8604-4FA7-BC3F-44C68FA10527}" type="presOf" srcId="{4390375B-55F7-49B1-BDB2-4C0B420FBAC9}" destId="{C4F59FA7-486F-4C58-AA98-D2677D2A9E23}" srcOrd="1" destOrd="0" presId="urn:microsoft.com/office/officeart/2005/8/layout/process2"/>
    <dgm:cxn modelId="{5E903EFC-E39E-453E-A3B2-AF29F1F8CC93}" type="presOf" srcId="{08E3F864-4FF4-42EF-958D-09BF6E6BB457}" destId="{9506D637-DD86-4FEF-A58A-209DDBDDB735}" srcOrd="0" destOrd="0" presId="urn:microsoft.com/office/officeart/2005/8/layout/process2"/>
    <dgm:cxn modelId="{2244B214-DDFF-4ED1-B307-521539B62D39}" type="presParOf" srcId="{F7753A59-7B45-4090-AC3D-12DC6906FCD2}" destId="{76AD36DE-52AE-4B7F-A217-199BB0FE7A5E}" srcOrd="0" destOrd="0" presId="urn:microsoft.com/office/officeart/2005/8/layout/process2"/>
    <dgm:cxn modelId="{020C6215-8B09-4691-843C-806484311DD0}" type="presParOf" srcId="{F7753A59-7B45-4090-AC3D-12DC6906FCD2}" destId="{91A173B6-B9E8-49D4-B41C-4FB153DEE7D7}" srcOrd="1" destOrd="0" presId="urn:microsoft.com/office/officeart/2005/8/layout/process2"/>
    <dgm:cxn modelId="{AB846CB9-9275-45DE-BCAC-35FADF4A99F2}" type="presParOf" srcId="{91A173B6-B9E8-49D4-B41C-4FB153DEE7D7}" destId="{297CFB59-6614-4E0E-B417-9942AD207E8C}" srcOrd="0" destOrd="0" presId="urn:microsoft.com/office/officeart/2005/8/layout/process2"/>
    <dgm:cxn modelId="{EE5550A9-AA41-4ED9-B15F-14FBD9EBC5D2}" type="presParOf" srcId="{F7753A59-7B45-4090-AC3D-12DC6906FCD2}" destId="{454FDACF-7DD3-4ACD-8764-6AAE0CA464E6}" srcOrd="2" destOrd="0" presId="urn:microsoft.com/office/officeart/2005/8/layout/process2"/>
    <dgm:cxn modelId="{90E782B2-CA3C-4507-8204-E5D596C73164}" type="presParOf" srcId="{F7753A59-7B45-4090-AC3D-12DC6906FCD2}" destId="{40A9A170-4B13-4BE7-A5BD-77699C1AD384}" srcOrd="3" destOrd="0" presId="urn:microsoft.com/office/officeart/2005/8/layout/process2"/>
    <dgm:cxn modelId="{AF253DDA-8987-4C6E-AB0E-ECBD128C7B46}" type="presParOf" srcId="{40A9A170-4B13-4BE7-A5BD-77699C1AD384}" destId="{152C7300-BB01-4B21-BBCC-3F8D53B452EA}" srcOrd="0" destOrd="0" presId="urn:microsoft.com/office/officeart/2005/8/layout/process2"/>
    <dgm:cxn modelId="{934401E4-F72C-49F3-8C85-3CDD05C81AD5}" type="presParOf" srcId="{F7753A59-7B45-4090-AC3D-12DC6906FCD2}" destId="{C70C6856-C6E5-4B2C-A46A-CAD4ACA54BE6}" srcOrd="4" destOrd="0" presId="urn:microsoft.com/office/officeart/2005/8/layout/process2"/>
    <dgm:cxn modelId="{ED327FA6-9F3C-4D5B-A7D4-E527893FA2D7}" type="presParOf" srcId="{F7753A59-7B45-4090-AC3D-12DC6906FCD2}" destId="{35238D39-AB6E-4AC3-95B5-72E8AB768533}" srcOrd="5" destOrd="0" presId="urn:microsoft.com/office/officeart/2005/8/layout/process2"/>
    <dgm:cxn modelId="{4461CA8F-9B37-4154-B66B-778A0421A817}" type="presParOf" srcId="{35238D39-AB6E-4AC3-95B5-72E8AB768533}" destId="{550BCA6A-B33D-4F83-9AAA-3EC91D8ADB10}" srcOrd="0" destOrd="0" presId="urn:microsoft.com/office/officeart/2005/8/layout/process2"/>
    <dgm:cxn modelId="{D9A4BBDB-57F9-47F6-9F5B-5430B05E8941}" type="presParOf" srcId="{F7753A59-7B45-4090-AC3D-12DC6906FCD2}" destId="{418DA06D-7A97-4655-80EC-C40EDBEC39BC}" srcOrd="6" destOrd="0" presId="urn:microsoft.com/office/officeart/2005/8/layout/process2"/>
    <dgm:cxn modelId="{78B7E811-D62B-404A-97CA-4D9FDB0B8BDA}" type="presParOf" srcId="{F7753A59-7B45-4090-AC3D-12DC6906FCD2}" destId="{9506D637-DD86-4FEF-A58A-209DDBDDB735}" srcOrd="7" destOrd="0" presId="urn:microsoft.com/office/officeart/2005/8/layout/process2"/>
    <dgm:cxn modelId="{29FFAECD-2B1A-4A6B-A83C-60DB99A6C030}" type="presParOf" srcId="{9506D637-DD86-4FEF-A58A-209DDBDDB735}" destId="{28BF96AF-AB00-4A1C-B5D0-3B37FE45F631}" srcOrd="0" destOrd="0" presId="urn:microsoft.com/office/officeart/2005/8/layout/process2"/>
    <dgm:cxn modelId="{2F140590-5586-4D44-B82F-51D5F47A6A55}" type="presParOf" srcId="{F7753A59-7B45-4090-AC3D-12DC6906FCD2}" destId="{6C79386C-5316-4D8B-9191-D144A6121E15}" srcOrd="8" destOrd="0" presId="urn:microsoft.com/office/officeart/2005/8/layout/process2"/>
    <dgm:cxn modelId="{3B1229DD-07C4-4D92-8BD6-95BD4125938F}" type="presParOf" srcId="{F7753A59-7B45-4090-AC3D-12DC6906FCD2}" destId="{967318B6-D7AA-426B-A9D0-82F34FC1C0E2}" srcOrd="9" destOrd="0" presId="urn:microsoft.com/office/officeart/2005/8/layout/process2"/>
    <dgm:cxn modelId="{A1251B18-21E1-46C4-9522-CF3C4E637C85}" type="presParOf" srcId="{967318B6-D7AA-426B-A9D0-82F34FC1C0E2}" destId="{22312F96-E396-4B69-B1D0-4FEC1FE69757}" srcOrd="0" destOrd="0" presId="urn:microsoft.com/office/officeart/2005/8/layout/process2"/>
    <dgm:cxn modelId="{28FDAFF8-2557-41BD-97FA-CE36A3C0EF26}" type="presParOf" srcId="{F7753A59-7B45-4090-AC3D-12DC6906FCD2}" destId="{6A35FD9A-9A7F-4E79-9867-47D295311BFA}" srcOrd="10" destOrd="0" presId="urn:microsoft.com/office/officeart/2005/8/layout/process2"/>
    <dgm:cxn modelId="{FF2210BD-2C8D-4F7B-B790-D7155360D485}" type="presParOf" srcId="{F7753A59-7B45-4090-AC3D-12DC6906FCD2}" destId="{BB9E53BC-4CB2-46FA-B1AF-CD12A0E67F5E}" srcOrd="11" destOrd="0" presId="urn:microsoft.com/office/officeart/2005/8/layout/process2"/>
    <dgm:cxn modelId="{58F0EFB7-0925-4F82-8528-E7FEF2EE7E48}" type="presParOf" srcId="{BB9E53BC-4CB2-46FA-B1AF-CD12A0E67F5E}" destId="{C4F59FA7-486F-4C58-AA98-D2677D2A9E23}" srcOrd="0" destOrd="0" presId="urn:microsoft.com/office/officeart/2005/8/layout/process2"/>
    <dgm:cxn modelId="{208D712E-751B-4AEF-971A-2F6540A9E48F}" type="presParOf" srcId="{F7753A59-7B45-4090-AC3D-12DC6906FCD2}" destId="{B06A691D-B45C-44F2-A1C7-CBA8276F11D3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ED196E-A5A2-46D0-85D0-7048991E22D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0C802BF-80E2-4890-AE8D-98CBD94AAD1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s-CZ" sz="2000" dirty="0">
              <a:latin typeface="Calibri" panose="020F0502020204030204" pitchFamily="34" charset="0"/>
              <a:cs typeface="Calibri" panose="020F0502020204030204" pitchFamily="34" charset="0"/>
            </a:rPr>
            <a:t>Uživatelé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51B4E3-6701-4691-A8BF-782CCB0616DB}" type="parTrans" cxnId="{78BD4324-4223-442E-BECA-E4634B69FEE5}">
      <dgm:prSet/>
      <dgm:spPr/>
      <dgm:t>
        <a:bodyPr/>
        <a:lstStyle/>
        <a:p>
          <a:endParaRPr lang="en-GB" sz="3200"/>
        </a:p>
      </dgm:t>
    </dgm:pt>
    <dgm:pt modelId="{9C26C29B-525C-4E4A-95B4-D7154F615801}" type="sibTrans" cxnId="{78BD4324-4223-442E-BECA-E4634B69FEE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1100"/>
        </a:p>
      </dgm:t>
    </dgm:pt>
    <dgm:pt modelId="{BA55418D-52D5-45CE-ABAE-CEB06841B1D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s-CZ" sz="2000" dirty="0" err="1">
              <a:latin typeface="Calibri" panose="020F0502020204030204" pitchFamily="34" charset="0"/>
              <a:cs typeface="Calibri" panose="020F0502020204030204" pitchFamily="34" charset="0"/>
            </a:rPr>
            <a:t>Ext</a:t>
          </a:r>
          <a:r>
            <a:rPr lang="cs-CZ" sz="2000" dirty="0">
              <a:latin typeface="Calibri" panose="020F0502020204030204" pitchFamily="34" charset="0"/>
              <a:cs typeface="Calibri" panose="020F0502020204030204" pitchFamily="34" charset="0"/>
            </a:rPr>
            <a:t>. evaluátor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CC0ADB-9E80-44C1-B325-11C7E4500536}" type="parTrans" cxnId="{B2315661-4491-447D-B8A6-4A0016DE2321}">
      <dgm:prSet/>
      <dgm:spPr/>
      <dgm:t>
        <a:bodyPr/>
        <a:lstStyle/>
        <a:p>
          <a:endParaRPr lang="en-GB" sz="3200"/>
        </a:p>
      </dgm:t>
    </dgm:pt>
    <dgm:pt modelId="{CF3F8518-55D8-4C13-A92F-7FF343AF8890}" type="sibTrans" cxnId="{B2315661-4491-447D-B8A6-4A0016DE232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1100"/>
        </a:p>
      </dgm:t>
    </dgm:pt>
    <dgm:pt modelId="{566B0EE7-FD7A-4EED-93C0-D160964D0C2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EE, Respondenti</a:t>
          </a:r>
          <a:endParaRPr lang="en-GB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B3DBC5-C741-46AB-A782-EC0EC69DD6A5}" type="parTrans" cxnId="{8BD784BC-F54A-4F25-A0F7-A41DBB57F90D}">
      <dgm:prSet/>
      <dgm:spPr/>
      <dgm:t>
        <a:bodyPr/>
        <a:lstStyle/>
        <a:p>
          <a:endParaRPr lang="en-GB" sz="3200"/>
        </a:p>
      </dgm:t>
    </dgm:pt>
    <dgm:pt modelId="{250763C2-79B9-4AF9-A123-5F2109AAFD32}" type="sibTrans" cxnId="{8BD784BC-F54A-4F25-A0F7-A41DBB57F90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1100"/>
        </a:p>
      </dgm:t>
    </dgm:pt>
    <dgm:pt modelId="{A41302C1-C497-4137-9CC5-5AEADF19857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s-CZ" sz="2000" dirty="0">
              <a:latin typeface="Calibri" panose="020F0502020204030204" pitchFamily="34" charset="0"/>
              <a:cs typeface="Calibri" panose="020F0502020204030204" pitchFamily="34" charset="0"/>
            </a:rPr>
            <a:t>EE, Uživatelé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DAF6F6-6444-493A-B9FF-7DB3A0A328BA}" type="parTrans" cxnId="{60605362-7C76-49EE-B023-776A0FA0389B}">
      <dgm:prSet/>
      <dgm:spPr/>
      <dgm:t>
        <a:bodyPr/>
        <a:lstStyle/>
        <a:p>
          <a:endParaRPr lang="en-GB" sz="3200"/>
        </a:p>
      </dgm:t>
    </dgm:pt>
    <dgm:pt modelId="{08E3F864-4FF4-42EF-958D-09BF6E6BB457}" type="sibTrans" cxnId="{60605362-7C76-49EE-B023-776A0FA0389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1100"/>
        </a:p>
      </dgm:t>
    </dgm:pt>
    <dgm:pt modelId="{BF482DC5-4E41-4F9C-BAED-D59353D96D7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s-CZ" sz="2000" dirty="0">
              <a:latin typeface="Calibri" panose="020F0502020204030204" pitchFamily="34" charset="0"/>
              <a:cs typeface="Calibri" panose="020F0502020204030204" pitchFamily="34" charset="0"/>
            </a:rPr>
            <a:t>EE, Uživatelé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C117BA-F61D-4D71-9488-461A35816B7C}" type="parTrans" cxnId="{2C904B2D-FE41-489F-8F6E-C12D14C5D528}">
      <dgm:prSet/>
      <dgm:spPr/>
      <dgm:t>
        <a:bodyPr/>
        <a:lstStyle/>
        <a:p>
          <a:endParaRPr lang="en-GB" sz="3200"/>
        </a:p>
      </dgm:t>
    </dgm:pt>
    <dgm:pt modelId="{F20AD0B0-C6A1-491F-95F7-03BE571E196F}" type="sibTrans" cxnId="{2C904B2D-FE41-489F-8F6E-C12D14C5D52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1100"/>
        </a:p>
      </dgm:t>
    </dgm:pt>
    <dgm:pt modelId="{9BC207B7-D0AC-4951-BB9B-3C6EF664A30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s-CZ" sz="2000" dirty="0">
              <a:latin typeface="Calibri" panose="020F0502020204030204" pitchFamily="34" charset="0"/>
              <a:cs typeface="Calibri" panose="020F0502020204030204" pitchFamily="34" charset="0"/>
            </a:rPr>
            <a:t>Uživatelé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511C3F-6267-40FB-A50F-0A8D615FE20F}" type="parTrans" cxnId="{0C193616-7B7A-41D6-980F-34BF5592C1E3}">
      <dgm:prSet/>
      <dgm:spPr/>
      <dgm:t>
        <a:bodyPr/>
        <a:lstStyle/>
        <a:p>
          <a:endParaRPr lang="en-GB" sz="3200"/>
        </a:p>
      </dgm:t>
    </dgm:pt>
    <dgm:pt modelId="{4390375B-55F7-49B1-BDB2-4C0B420FBAC9}" type="sibTrans" cxnId="{0C193616-7B7A-41D6-980F-34BF5592C1E3}">
      <dgm:prSet/>
      <dgm:spPr>
        <a:noFill/>
        <a:ln w="22225">
          <a:solidFill>
            <a:schemeClr val="accent1"/>
          </a:solidFill>
        </a:ln>
      </dgm:spPr>
      <dgm:t>
        <a:bodyPr/>
        <a:lstStyle/>
        <a:p>
          <a:endParaRPr lang="en-GB" sz="3200"/>
        </a:p>
      </dgm:t>
    </dgm:pt>
    <dgm:pt modelId="{CB08DC9E-19E2-4019-8891-6F086EBB12F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cs-CZ" sz="2000" dirty="0">
              <a:latin typeface="Calibri" panose="020F0502020204030204" pitchFamily="34" charset="0"/>
              <a:cs typeface="Calibri" panose="020F0502020204030204" pitchFamily="34" charset="0"/>
            </a:rPr>
            <a:t>Uživatelé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DDFB88-A809-49D0-BAA1-0777AC3F782B}" type="parTrans" cxnId="{E60991B0-9835-4312-83B2-3737C85A3E30}">
      <dgm:prSet/>
      <dgm:spPr/>
      <dgm:t>
        <a:bodyPr/>
        <a:lstStyle/>
        <a:p>
          <a:endParaRPr lang="en-GB"/>
        </a:p>
      </dgm:t>
    </dgm:pt>
    <dgm:pt modelId="{EB98018D-BD18-4D33-88CF-C023D8942FFF}" type="sibTrans" cxnId="{E60991B0-9835-4312-83B2-3737C85A3E30}">
      <dgm:prSet/>
      <dgm:spPr/>
      <dgm:t>
        <a:bodyPr/>
        <a:lstStyle/>
        <a:p>
          <a:endParaRPr lang="en-GB"/>
        </a:p>
      </dgm:t>
    </dgm:pt>
    <dgm:pt modelId="{F7753A59-7B45-4090-AC3D-12DC6906FCD2}" type="pres">
      <dgm:prSet presAssocID="{F3ED196E-A5A2-46D0-85D0-7048991E22D8}" presName="linearFlow" presStyleCnt="0">
        <dgm:presLayoutVars>
          <dgm:resizeHandles val="exact"/>
        </dgm:presLayoutVars>
      </dgm:prSet>
      <dgm:spPr/>
    </dgm:pt>
    <dgm:pt modelId="{76AD36DE-52AE-4B7F-A217-199BB0FE7A5E}" type="pres">
      <dgm:prSet presAssocID="{B0C802BF-80E2-4890-AE8D-98CBD94AAD16}" presName="node" presStyleLbl="node1" presStyleIdx="0" presStyleCnt="7" custScaleX="128780" custScaleY="107215">
        <dgm:presLayoutVars>
          <dgm:bulletEnabled val="1"/>
        </dgm:presLayoutVars>
      </dgm:prSet>
      <dgm:spPr/>
    </dgm:pt>
    <dgm:pt modelId="{91A173B6-B9E8-49D4-B41C-4FB153DEE7D7}" type="pres">
      <dgm:prSet presAssocID="{9C26C29B-525C-4E4A-95B4-D7154F615801}" presName="sibTrans" presStyleLbl="sibTrans2D1" presStyleIdx="0" presStyleCnt="6"/>
      <dgm:spPr/>
    </dgm:pt>
    <dgm:pt modelId="{297CFB59-6614-4E0E-B417-9942AD207E8C}" type="pres">
      <dgm:prSet presAssocID="{9C26C29B-525C-4E4A-95B4-D7154F615801}" presName="connectorText" presStyleLbl="sibTrans2D1" presStyleIdx="0" presStyleCnt="6"/>
      <dgm:spPr/>
    </dgm:pt>
    <dgm:pt modelId="{454FDACF-7DD3-4ACD-8764-6AAE0CA464E6}" type="pres">
      <dgm:prSet presAssocID="{BA55418D-52D5-45CE-ABAE-CEB06841B1DE}" presName="node" presStyleLbl="node1" presStyleIdx="1" presStyleCnt="7" custScaleX="128780" custScaleY="108146">
        <dgm:presLayoutVars>
          <dgm:bulletEnabled val="1"/>
        </dgm:presLayoutVars>
      </dgm:prSet>
      <dgm:spPr/>
    </dgm:pt>
    <dgm:pt modelId="{40A9A170-4B13-4BE7-A5BD-77699C1AD384}" type="pres">
      <dgm:prSet presAssocID="{CF3F8518-55D8-4C13-A92F-7FF343AF8890}" presName="sibTrans" presStyleLbl="sibTrans2D1" presStyleIdx="1" presStyleCnt="6"/>
      <dgm:spPr/>
    </dgm:pt>
    <dgm:pt modelId="{152C7300-BB01-4B21-BBCC-3F8D53B452EA}" type="pres">
      <dgm:prSet presAssocID="{CF3F8518-55D8-4C13-A92F-7FF343AF8890}" presName="connectorText" presStyleLbl="sibTrans2D1" presStyleIdx="1" presStyleCnt="6"/>
      <dgm:spPr/>
    </dgm:pt>
    <dgm:pt modelId="{C70C6856-C6E5-4B2C-A46A-CAD4ACA54BE6}" type="pres">
      <dgm:prSet presAssocID="{566B0EE7-FD7A-4EED-93C0-D160964D0C29}" presName="node" presStyleLbl="node1" presStyleIdx="2" presStyleCnt="7" custScaleX="128780" custScaleY="109093">
        <dgm:presLayoutVars>
          <dgm:bulletEnabled val="1"/>
        </dgm:presLayoutVars>
      </dgm:prSet>
      <dgm:spPr/>
    </dgm:pt>
    <dgm:pt modelId="{35238D39-AB6E-4AC3-95B5-72E8AB768533}" type="pres">
      <dgm:prSet presAssocID="{250763C2-79B9-4AF9-A123-5F2109AAFD32}" presName="sibTrans" presStyleLbl="sibTrans2D1" presStyleIdx="2" presStyleCnt="6"/>
      <dgm:spPr/>
    </dgm:pt>
    <dgm:pt modelId="{550BCA6A-B33D-4F83-9AAA-3EC91D8ADB10}" type="pres">
      <dgm:prSet presAssocID="{250763C2-79B9-4AF9-A123-5F2109AAFD32}" presName="connectorText" presStyleLbl="sibTrans2D1" presStyleIdx="2" presStyleCnt="6"/>
      <dgm:spPr/>
    </dgm:pt>
    <dgm:pt modelId="{418DA06D-7A97-4655-80EC-C40EDBEC39BC}" type="pres">
      <dgm:prSet presAssocID="{A41302C1-C497-4137-9CC5-5AEADF19857E}" presName="node" presStyleLbl="node1" presStyleIdx="3" presStyleCnt="7" custScaleX="128780" custScaleY="110197">
        <dgm:presLayoutVars>
          <dgm:bulletEnabled val="1"/>
        </dgm:presLayoutVars>
      </dgm:prSet>
      <dgm:spPr/>
    </dgm:pt>
    <dgm:pt modelId="{9506D637-DD86-4FEF-A58A-209DDBDDB735}" type="pres">
      <dgm:prSet presAssocID="{08E3F864-4FF4-42EF-958D-09BF6E6BB457}" presName="sibTrans" presStyleLbl="sibTrans2D1" presStyleIdx="3" presStyleCnt="6"/>
      <dgm:spPr/>
    </dgm:pt>
    <dgm:pt modelId="{28BF96AF-AB00-4A1C-B5D0-3B37FE45F631}" type="pres">
      <dgm:prSet presAssocID="{08E3F864-4FF4-42EF-958D-09BF6E6BB457}" presName="connectorText" presStyleLbl="sibTrans2D1" presStyleIdx="3" presStyleCnt="6"/>
      <dgm:spPr/>
    </dgm:pt>
    <dgm:pt modelId="{6C79386C-5316-4D8B-9191-D144A6121E15}" type="pres">
      <dgm:prSet presAssocID="{BF482DC5-4E41-4F9C-BAED-D59353D96D75}" presName="node" presStyleLbl="node1" presStyleIdx="4" presStyleCnt="7" custScaleX="128780" custScaleY="111323">
        <dgm:presLayoutVars>
          <dgm:bulletEnabled val="1"/>
        </dgm:presLayoutVars>
      </dgm:prSet>
      <dgm:spPr/>
    </dgm:pt>
    <dgm:pt modelId="{967318B6-D7AA-426B-A9D0-82F34FC1C0E2}" type="pres">
      <dgm:prSet presAssocID="{F20AD0B0-C6A1-491F-95F7-03BE571E196F}" presName="sibTrans" presStyleLbl="sibTrans2D1" presStyleIdx="4" presStyleCnt="6"/>
      <dgm:spPr/>
    </dgm:pt>
    <dgm:pt modelId="{22312F96-E396-4B69-B1D0-4FEC1FE69757}" type="pres">
      <dgm:prSet presAssocID="{F20AD0B0-C6A1-491F-95F7-03BE571E196F}" presName="connectorText" presStyleLbl="sibTrans2D1" presStyleIdx="4" presStyleCnt="6"/>
      <dgm:spPr/>
    </dgm:pt>
    <dgm:pt modelId="{6A35FD9A-9A7F-4E79-9867-47D295311BFA}" type="pres">
      <dgm:prSet presAssocID="{9BC207B7-D0AC-4951-BB9B-3C6EF664A305}" presName="node" presStyleLbl="node1" presStyleIdx="5" presStyleCnt="7" custScaleX="128780" custScaleY="112763">
        <dgm:presLayoutVars>
          <dgm:bulletEnabled val="1"/>
        </dgm:presLayoutVars>
      </dgm:prSet>
      <dgm:spPr/>
    </dgm:pt>
    <dgm:pt modelId="{8CF17ED3-B2C4-4BA5-AF07-A49D992820B3}" type="pres">
      <dgm:prSet presAssocID="{4390375B-55F7-49B1-BDB2-4C0B420FBAC9}" presName="sibTrans" presStyleLbl="sibTrans2D1" presStyleIdx="5" presStyleCnt="6"/>
      <dgm:spPr>
        <a:prstGeom prst="rightArrow">
          <a:avLst/>
        </a:prstGeom>
      </dgm:spPr>
    </dgm:pt>
    <dgm:pt modelId="{68B9673D-C76F-44B6-B47C-3A4DFEA6364E}" type="pres">
      <dgm:prSet presAssocID="{4390375B-55F7-49B1-BDB2-4C0B420FBAC9}" presName="connectorText" presStyleLbl="sibTrans2D1" presStyleIdx="5" presStyleCnt="6"/>
      <dgm:spPr/>
    </dgm:pt>
    <dgm:pt modelId="{AFC3E17B-6A2F-43C1-9A2F-B5B01CE2DC64}" type="pres">
      <dgm:prSet presAssocID="{CB08DC9E-19E2-4019-8891-6F086EBB12FF}" presName="node" presStyleLbl="node1" presStyleIdx="6" presStyleCnt="7" custScaleX="128780" custScaleY="114240">
        <dgm:presLayoutVars>
          <dgm:bulletEnabled val="1"/>
        </dgm:presLayoutVars>
      </dgm:prSet>
      <dgm:spPr/>
    </dgm:pt>
  </dgm:ptLst>
  <dgm:cxnLst>
    <dgm:cxn modelId="{762BAB09-9150-4537-A98A-688C7265C0DE}" type="presOf" srcId="{A41302C1-C497-4137-9CC5-5AEADF19857E}" destId="{418DA06D-7A97-4655-80EC-C40EDBEC39BC}" srcOrd="0" destOrd="0" presId="urn:microsoft.com/office/officeart/2005/8/layout/process2"/>
    <dgm:cxn modelId="{0C193616-7B7A-41D6-980F-34BF5592C1E3}" srcId="{F3ED196E-A5A2-46D0-85D0-7048991E22D8}" destId="{9BC207B7-D0AC-4951-BB9B-3C6EF664A305}" srcOrd="5" destOrd="0" parTransId="{25511C3F-6267-40FB-A50F-0A8D615FE20F}" sibTransId="{4390375B-55F7-49B1-BDB2-4C0B420FBAC9}"/>
    <dgm:cxn modelId="{74C2601E-48CE-4321-A602-CF1C2BA56AD0}" type="presOf" srcId="{250763C2-79B9-4AF9-A123-5F2109AAFD32}" destId="{550BCA6A-B33D-4F83-9AAA-3EC91D8ADB10}" srcOrd="1" destOrd="0" presId="urn:microsoft.com/office/officeart/2005/8/layout/process2"/>
    <dgm:cxn modelId="{78BD4324-4223-442E-BECA-E4634B69FEE5}" srcId="{F3ED196E-A5A2-46D0-85D0-7048991E22D8}" destId="{B0C802BF-80E2-4890-AE8D-98CBD94AAD16}" srcOrd="0" destOrd="0" parTransId="{F851B4E3-6701-4691-A8BF-782CCB0616DB}" sibTransId="{9C26C29B-525C-4E4A-95B4-D7154F615801}"/>
    <dgm:cxn modelId="{2C904B2D-FE41-489F-8F6E-C12D14C5D528}" srcId="{F3ED196E-A5A2-46D0-85D0-7048991E22D8}" destId="{BF482DC5-4E41-4F9C-BAED-D59353D96D75}" srcOrd="4" destOrd="0" parTransId="{89C117BA-F61D-4D71-9488-461A35816B7C}" sibTransId="{F20AD0B0-C6A1-491F-95F7-03BE571E196F}"/>
    <dgm:cxn modelId="{43DB5E30-22AC-4875-89B0-DED84CA9FE82}" type="presOf" srcId="{F3ED196E-A5A2-46D0-85D0-7048991E22D8}" destId="{F7753A59-7B45-4090-AC3D-12DC6906FCD2}" srcOrd="0" destOrd="0" presId="urn:microsoft.com/office/officeart/2005/8/layout/process2"/>
    <dgm:cxn modelId="{4CF7463A-2738-4A70-A1C5-F70421543962}" type="presOf" srcId="{566B0EE7-FD7A-4EED-93C0-D160964D0C29}" destId="{C70C6856-C6E5-4B2C-A46A-CAD4ACA54BE6}" srcOrd="0" destOrd="0" presId="urn:microsoft.com/office/officeart/2005/8/layout/process2"/>
    <dgm:cxn modelId="{7035CE3D-A7BE-48FB-90DC-A54D84715736}" type="presOf" srcId="{9C26C29B-525C-4E4A-95B4-D7154F615801}" destId="{91A173B6-B9E8-49D4-B41C-4FB153DEE7D7}" srcOrd="0" destOrd="0" presId="urn:microsoft.com/office/officeart/2005/8/layout/process2"/>
    <dgm:cxn modelId="{B2315661-4491-447D-B8A6-4A0016DE2321}" srcId="{F3ED196E-A5A2-46D0-85D0-7048991E22D8}" destId="{BA55418D-52D5-45CE-ABAE-CEB06841B1DE}" srcOrd="1" destOrd="0" parTransId="{DECC0ADB-9E80-44C1-B325-11C7E4500536}" sibTransId="{CF3F8518-55D8-4C13-A92F-7FF343AF8890}"/>
    <dgm:cxn modelId="{5A462E42-8665-459D-9380-1B2864F73D56}" type="presOf" srcId="{B0C802BF-80E2-4890-AE8D-98CBD94AAD16}" destId="{76AD36DE-52AE-4B7F-A217-199BB0FE7A5E}" srcOrd="0" destOrd="0" presId="urn:microsoft.com/office/officeart/2005/8/layout/process2"/>
    <dgm:cxn modelId="{60605362-7C76-49EE-B023-776A0FA0389B}" srcId="{F3ED196E-A5A2-46D0-85D0-7048991E22D8}" destId="{A41302C1-C497-4137-9CC5-5AEADF19857E}" srcOrd="3" destOrd="0" parTransId="{52DAF6F6-6444-493A-B9FF-7DB3A0A328BA}" sibTransId="{08E3F864-4FF4-42EF-958D-09BF6E6BB457}"/>
    <dgm:cxn modelId="{1B808046-549F-4DA3-BEB2-36E09A043628}" type="presOf" srcId="{4390375B-55F7-49B1-BDB2-4C0B420FBAC9}" destId="{8CF17ED3-B2C4-4BA5-AF07-A49D992820B3}" srcOrd="0" destOrd="0" presId="urn:microsoft.com/office/officeart/2005/8/layout/process2"/>
    <dgm:cxn modelId="{17CC0C4B-BBC0-4059-9088-729ED814EEF9}" type="presOf" srcId="{CF3F8518-55D8-4C13-A92F-7FF343AF8890}" destId="{40A9A170-4B13-4BE7-A5BD-77699C1AD384}" srcOrd="0" destOrd="0" presId="urn:microsoft.com/office/officeart/2005/8/layout/process2"/>
    <dgm:cxn modelId="{60D4A34D-6919-4C97-A3D0-D1CDB1475C9A}" type="presOf" srcId="{250763C2-79B9-4AF9-A123-5F2109AAFD32}" destId="{35238D39-AB6E-4AC3-95B5-72E8AB768533}" srcOrd="0" destOrd="0" presId="urn:microsoft.com/office/officeart/2005/8/layout/process2"/>
    <dgm:cxn modelId="{3A08764E-DA64-4B64-BE5D-28DA43FD07F8}" type="presOf" srcId="{08E3F864-4FF4-42EF-958D-09BF6E6BB457}" destId="{28BF96AF-AB00-4A1C-B5D0-3B37FE45F631}" srcOrd="1" destOrd="0" presId="urn:microsoft.com/office/officeart/2005/8/layout/process2"/>
    <dgm:cxn modelId="{C35A4156-97BE-47F0-8928-20A2C8822528}" type="presOf" srcId="{08E3F864-4FF4-42EF-958D-09BF6E6BB457}" destId="{9506D637-DD86-4FEF-A58A-209DDBDDB735}" srcOrd="0" destOrd="0" presId="urn:microsoft.com/office/officeart/2005/8/layout/process2"/>
    <dgm:cxn modelId="{5D9E837D-BF16-43CB-8B8B-930CC9997C8E}" type="presOf" srcId="{9C26C29B-525C-4E4A-95B4-D7154F615801}" destId="{297CFB59-6614-4E0E-B417-9942AD207E8C}" srcOrd="1" destOrd="0" presId="urn:microsoft.com/office/officeart/2005/8/layout/process2"/>
    <dgm:cxn modelId="{9D198A86-F720-4125-9CEF-D028AE91D581}" type="presOf" srcId="{9BC207B7-D0AC-4951-BB9B-3C6EF664A305}" destId="{6A35FD9A-9A7F-4E79-9867-47D295311BFA}" srcOrd="0" destOrd="0" presId="urn:microsoft.com/office/officeart/2005/8/layout/process2"/>
    <dgm:cxn modelId="{329ACB9D-053A-4C48-9C49-86B8DD9A3B61}" type="presOf" srcId="{BF482DC5-4E41-4F9C-BAED-D59353D96D75}" destId="{6C79386C-5316-4D8B-9191-D144A6121E15}" srcOrd="0" destOrd="0" presId="urn:microsoft.com/office/officeart/2005/8/layout/process2"/>
    <dgm:cxn modelId="{D0021AA5-6E2F-4B29-809C-01C62DD2DAA8}" type="presOf" srcId="{CB08DC9E-19E2-4019-8891-6F086EBB12FF}" destId="{AFC3E17B-6A2F-43C1-9A2F-B5B01CE2DC64}" srcOrd="0" destOrd="0" presId="urn:microsoft.com/office/officeart/2005/8/layout/process2"/>
    <dgm:cxn modelId="{0DFE11AC-9F81-4287-8CA7-5B31D6152909}" type="presOf" srcId="{BA55418D-52D5-45CE-ABAE-CEB06841B1DE}" destId="{454FDACF-7DD3-4ACD-8764-6AAE0CA464E6}" srcOrd="0" destOrd="0" presId="urn:microsoft.com/office/officeart/2005/8/layout/process2"/>
    <dgm:cxn modelId="{E60991B0-9835-4312-83B2-3737C85A3E30}" srcId="{F3ED196E-A5A2-46D0-85D0-7048991E22D8}" destId="{CB08DC9E-19E2-4019-8891-6F086EBB12FF}" srcOrd="6" destOrd="0" parTransId="{4ADDFB88-A809-49D0-BAA1-0777AC3F782B}" sibTransId="{EB98018D-BD18-4D33-88CF-C023D8942FFF}"/>
    <dgm:cxn modelId="{87B650B4-21CB-4316-B700-CFC072BE1E58}" type="presOf" srcId="{F20AD0B0-C6A1-491F-95F7-03BE571E196F}" destId="{967318B6-D7AA-426B-A9D0-82F34FC1C0E2}" srcOrd="0" destOrd="0" presId="urn:microsoft.com/office/officeart/2005/8/layout/process2"/>
    <dgm:cxn modelId="{6D4614BA-36BE-49FA-A49C-3C54CB81E527}" type="presOf" srcId="{4390375B-55F7-49B1-BDB2-4C0B420FBAC9}" destId="{68B9673D-C76F-44B6-B47C-3A4DFEA6364E}" srcOrd="1" destOrd="0" presId="urn:microsoft.com/office/officeart/2005/8/layout/process2"/>
    <dgm:cxn modelId="{8BD784BC-F54A-4F25-A0F7-A41DBB57F90D}" srcId="{F3ED196E-A5A2-46D0-85D0-7048991E22D8}" destId="{566B0EE7-FD7A-4EED-93C0-D160964D0C29}" srcOrd="2" destOrd="0" parTransId="{85B3DBC5-C741-46AB-A782-EC0EC69DD6A5}" sibTransId="{250763C2-79B9-4AF9-A123-5F2109AAFD32}"/>
    <dgm:cxn modelId="{20F43BE2-CED8-4053-9C77-C7370731C8B4}" type="presOf" srcId="{F20AD0B0-C6A1-491F-95F7-03BE571E196F}" destId="{22312F96-E396-4B69-B1D0-4FEC1FE69757}" srcOrd="1" destOrd="0" presId="urn:microsoft.com/office/officeart/2005/8/layout/process2"/>
    <dgm:cxn modelId="{E1CC28F0-61A3-4C32-A005-846D2C442468}" type="presOf" srcId="{CF3F8518-55D8-4C13-A92F-7FF343AF8890}" destId="{152C7300-BB01-4B21-BBCC-3F8D53B452EA}" srcOrd="1" destOrd="0" presId="urn:microsoft.com/office/officeart/2005/8/layout/process2"/>
    <dgm:cxn modelId="{E6D6A17F-7CDF-4936-B4F5-FF7B83BC369D}" type="presParOf" srcId="{F7753A59-7B45-4090-AC3D-12DC6906FCD2}" destId="{76AD36DE-52AE-4B7F-A217-199BB0FE7A5E}" srcOrd="0" destOrd="0" presId="urn:microsoft.com/office/officeart/2005/8/layout/process2"/>
    <dgm:cxn modelId="{74D2A0CA-5459-40CF-A7CA-696AD2247DB7}" type="presParOf" srcId="{F7753A59-7B45-4090-AC3D-12DC6906FCD2}" destId="{91A173B6-B9E8-49D4-B41C-4FB153DEE7D7}" srcOrd="1" destOrd="0" presId="urn:microsoft.com/office/officeart/2005/8/layout/process2"/>
    <dgm:cxn modelId="{36E45C97-C8F7-4F41-B08A-8E32DD7FC7E3}" type="presParOf" srcId="{91A173B6-B9E8-49D4-B41C-4FB153DEE7D7}" destId="{297CFB59-6614-4E0E-B417-9942AD207E8C}" srcOrd="0" destOrd="0" presId="urn:microsoft.com/office/officeart/2005/8/layout/process2"/>
    <dgm:cxn modelId="{C1845D8E-609E-46BB-9203-C3073FAA636D}" type="presParOf" srcId="{F7753A59-7B45-4090-AC3D-12DC6906FCD2}" destId="{454FDACF-7DD3-4ACD-8764-6AAE0CA464E6}" srcOrd="2" destOrd="0" presId="urn:microsoft.com/office/officeart/2005/8/layout/process2"/>
    <dgm:cxn modelId="{1FD46E6C-F441-47AF-8287-4B0D9C0DF31E}" type="presParOf" srcId="{F7753A59-7B45-4090-AC3D-12DC6906FCD2}" destId="{40A9A170-4B13-4BE7-A5BD-77699C1AD384}" srcOrd="3" destOrd="0" presId="urn:microsoft.com/office/officeart/2005/8/layout/process2"/>
    <dgm:cxn modelId="{1448CE8C-4AFC-4BD6-9159-0200F5B3A2AF}" type="presParOf" srcId="{40A9A170-4B13-4BE7-A5BD-77699C1AD384}" destId="{152C7300-BB01-4B21-BBCC-3F8D53B452EA}" srcOrd="0" destOrd="0" presId="urn:microsoft.com/office/officeart/2005/8/layout/process2"/>
    <dgm:cxn modelId="{DBA30379-61E4-4742-AA77-DBCC5EC9EF4D}" type="presParOf" srcId="{F7753A59-7B45-4090-AC3D-12DC6906FCD2}" destId="{C70C6856-C6E5-4B2C-A46A-CAD4ACA54BE6}" srcOrd="4" destOrd="0" presId="urn:microsoft.com/office/officeart/2005/8/layout/process2"/>
    <dgm:cxn modelId="{3908EC39-1B3F-4B45-A50F-EB1A5AF201B8}" type="presParOf" srcId="{F7753A59-7B45-4090-AC3D-12DC6906FCD2}" destId="{35238D39-AB6E-4AC3-95B5-72E8AB768533}" srcOrd="5" destOrd="0" presId="urn:microsoft.com/office/officeart/2005/8/layout/process2"/>
    <dgm:cxn modelId="{41D480EA-C0D5-4F51-8038-4B66F68C09F4}" type="presParOf" srcId="{35238D39-AB6E-4AC3-95B5-72E8AB768533}" destId="{550BCA6A-B33D-4F83-9AAA-3EC91D8ADB10}" srcOrd="0" destOrd="0" presId="urn:microsoft.com/office/officeart/2005/8/layout/process2"/>
    <dgm:cxn modelId="{8A401091-C228-4CBD-94DB-515B0965D1F1}" type="presParOf" srcId="{F7753A59-7B45-4090-AC3D-12DC6906FCD2}" destId="{418DA06D-7A97-4655-80EC-C40EDBEC39BC}" srcOrd="6" destOrd="0" presId="urn:microsoft.com/office/officeart/2005/8/layout/process2"/>
    <dgm:cxn modelId="{186276C9-8C1D-49E2-847F-C85322A5F4C0}" type="presParOf" srcId="{F7753A59-7B45-4090-AC3D-12DC6906FCD2}" destId="{9506D637-DD86-4FEF-A58A-209DDBDDB735}" srcOrd="7" destOrd="0" presId="urn:microsoft.com/office/officeart/2005/8/layout/process2"/>
    <dgm:cxn modelId="{4418DD6C-48A9-4878-9874-B077E400ED1C}" type="presParOf" srcId="{9506D637-DD86-4FEF-A58A-209DDBDDB735}" destId="{28BF96AF-AB00-4A1C-B5D0-3B37FE45F631}" srcOrd="0" destOrd="0" presId="urn:microsoft.com/office/officeart/2005/8/layout/process2"/>
    <dgm:cxn modelId="{040A5B15-A8A4-4276-AF5B-D43789EE708F}" type="presParOf" srcId="{F7753A59-7B45-4090-AC3D-12DC6906FCD2}" destId="{6C79386C-5316-4D8B-9191-D144A6121E15}" srcOrd="8" destOrd="0" presId="urn:microsoft.com/office/officeart/2005/8/layout/process2"/>
    <dgm:cxn modelId="{CCD358FC-29C8-4912-9597-319355A6C8D6}" type="presParOf" srcId="{F7753A59-7B45-4090-AC3D-12DC6906FCD2}" destId="{967318B6-D7AA-426B-A9D0-82F34FC1C0E2}" srcOrd="9" destOrd="0" presId="urn:microsoft.com/office/officeart/2005/8/layout/process2"/>
    <dgm:cxn modelId="{4DE33E9F-4ACE-4C50-B372-22DC0BD737F7}" type="presParOf" srcId="{967318B6-D7AA-426B-A9D0-82F34FC1C0E2}" destId="{22312F96-E396-4B69-B1D0-4FEC1FE69757}" srcOrd="0" destOrd="0" presId="urn:microsoft.com/office/officeart/2005/8/layout/process2"/>
    <dgm:cxn modelId="{849C2C54-5358-46FE-9D6F-C3BE3B5822AF}" type="presParOf" srcId="{F7753A59-7B45-4090-AC3D-12DC6906FCD2}" destId="{6A35FD9A-9A7F-4E79-9867-47D295311BFA}" srcOrd="10" destOrd="0" presId="urn:microsoft.com/office/officeart/2005/8/layout/process2"/>
    <dgm:cxn modelId="{47564CEA-8545-4277-A8BA-8952E926BF98}" type="presParOf" srcId="{F7753A59-7B45-4090-AC3D-12DC6906FCD2}" destId="{8CF17ED3-B2C4-4BA5-AF07-A49D992820B3}" srcOrd="11" destOrd="0" presId="urn:microsoft.com/office/officeart/2005/8/layout/process2"/>
    <dgm:cxn modelId="{96A9836F-B69B-42CF-B08A-D0A4638B9916}" type="presParOf" srcId="{8CF17ED3-B2C4-4BA5-AF07-A49D992820B3}" destId="{68B9673D-C76F-44B6-B47C-3A4DFEA6364E}" srcOrd="0" destOrd="0" presId="urn:microsoft.com/office/officeart/2005/8/layout/process2"/>
    <dgm:cxn modelId="{EB860E58-DA9E-4717-BD12-CF67B013B361}" type="presParOf" srcId="{F7753A59-7B45-4090-AC3D-12DC6906FCD2}" destId="{AFC3E17B-6A2F-43C1-9A2F-B5B01CE2DC64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CAF2EF-ACBC-49D7-B80A-7BBA7A31ECE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A063C2E-281D-4B0B-BC26-D9976AA2C04D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Plánování</a:t>
          </a:r>
          <a:endParaRPr lang="cs-CZ" sz="2800" dirty="0">
            <a:latin typeface="Calibri" pitchFamily="34" charset="0"/>
            <a:cs typeface="Calibri" pitchFamily="34" charset="0"/>
          </a:endParaRPr>
        </a:p>
      </dgm:t>
    </dgm:pt>
    <dgm:pt modelId="{FB476D4C-2EA0-49BA-8618-9F4A9678576F}" type="parTrans" cxnId="{B5FCD0BC-955C-45CC-BBBC-6F833D6E6C69}">
      <dgm:prSet/>
      <dgm:spPr/>
      <dgm:t>
        <a:bodyPr/>
        <a:lstStyle/>
        <a:p>
          <a:endParaRPr lang="cs-CZ"/>
        </a:p>
      </dgm:t>
    </dgm:pt>
    <dgm:pt modelId="{AED88A29-3C95-471E-BCE4-4227E1A96518}" type="sibTrans" cxnId="{B5FCD0BC-955C-45CC-BBBC-6F833D6E6C69}">
      <dgm:prSet/>
      <dgm:spPr/>
      <dgm:t>
        <a:bodyPr/>
        <a:lstStyle/>
        <a:p>
          <a:endParaRPr lang="cs-CZ"/>
        </a:p>
      </dgm:t>
    </dgm:pt>
    <dgm:pt modelId="{B0A6094A-6DF8-4200-9378-3EFD4EBF343B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Raná realizace</a:t>
          </a:r>
        </a:p>
      </dgm:t>
    </dgm:pt>
    <dgm:pt modelId="{878A61C0-63FB-4189-9552-7E293B8F0E76}" type="parTrans" cxnId="{6D809051-0C1F-4A2B-854B-228C5732DE2B}">
      <dgm:prSet/>
      <dgm:spPr/>
      <dgm:t>
        <a:bodyPr/>
        <a:lstStyle/>
        <a:p>
          <a:endParaRPr lang="cs-CZ"/>
        </a:p>
      </dgm:t>
    </dgm:pt>
    <dgm:pt modelId="{4DEF0061-0744-44CB-AF7A-1D6620BD912F}" type="sibTrans" cxnId="{6D809051-0C1F-4A2B-854B-228C5732DE2B}">
      <dgm:prSet/>
      <dgm:spPr/>
      <dgm:t>
        <a:bodyPr/>
        <a:lstStyle/>
        <a:p>
          <a:endParaRPr lang="cs-CZ"/>
        </a:p>
      </dgm:t>
    </dgm:pt>
    <dgm:pt modelId="{E3DB5211-BA1D-4767-9896-DC6B8D7D608F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Rutinní realizace</a:t>
          </a:r>
        </a:p>
      </dgm:t>
    </dgm:pt>
    <dgm:pt modelId="{1AEC1936-A406-4CDC-BF81-86A6BEB0CEAC}" type="parTrans" cxnId="{2503AFA8-F6EF-4E98-8721-E937104EFECD}">
      <dgm:prSet/>
      <dgm:spPr/>
      <dgm:t>
        <a:bodyPr/>
        <a:lstStyle/>
        <a:p>
          <a:endParaRPr lang="cs-CZ"/>
        </a:p>
      </dgm:t>
    </dgm:pt>
    <dgm:pt modelId="{D490087C-2537-4722-A8ED-1AC106E18448}" type="sibTrans" cxnId="{2503AFA8-F6EF-4E98-8721-E937104EFECD}">
      <dgm:prSet/>
      <dgm:spPr/>
      <dgm:t>
        <a:bodyPr/>
        <a:lstStyle/>
        <a:p>
          <a:endParaRPr lang="cs-CZ"/>
        </a:p>
      </dgm:t>
    </dgm:pt>
    <dgm:pt modelId="{5B6F1B14-75A2-4EFB-847D-DBE50471F055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Dopady, efekty</a:t>
          </a:r>
        </a:p>
      </dgm:t>
    </dgm:pt>
    <dgm:pt modelId="{0EF9637F-8D0B-4294-8A94-7EC00B1D5410}" type="parTrans" cxnId="{C72571A7-B764-4196-BD1B-F28493C9B899}">
      <dgm:prSet/>
      <dgm:spPr/>
      <dgm:t>
        <a:bodyPr/>
        <a:lstStyle/>
        <a:p>
          <a:endParaRPr lang="cs-CZ"/>
        </a:p>
      </dgm:t>
    </dgm:pt>
    <dgm:pt modelId="{903844E1-DB01-4F23-AE4D-F7D69269F4E4}" type="sibTrans" cxnId="{C72571A7-B764-4196-BD1B-F28493C9B899}">
      <dgm:prSet/>
      <dgm:spPr/>
      <dgm:t>
        <a:bodyPr/>
        <a:lstStyle/>
        <a:p>
          <a:endParaRPr lang="cs-CZ"/>
        </a:p>
      </dgm:t>
    </dgm:pt>
    <dgm:pt modelId="{9C1980F2-40C5-4326-99AA-424A1EB3A629}" type="pres">
      <dgm:prSet presAssocID="{AFCAF2EF-ACBC-49D7-B80A-7BBA7A31ECEF}" presName="Name0" presStyleCnt="0">
        <dgm:presLayoutVars>
          <dgm:dir/>
          <dgm:animLvl val="lvl"/>
          <dgm:resizeHandles val="exact"/>
        </dgm:presLayoutVars>
      </dgm:prSet>
      <dgm:spPr/>
    </dgm:pt>
    <dgm:pt modelId="{6DE1594C-C056-4032-AB6A-DED26AF7B25A}" type="pres">
      <dgm:prSet presAssocID="{8A063C2E-281D-4B0B-BC26-D9976AA2C04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1EF2E48-79E0-43B9-89DB-DB1B3EAC4433}" type="pres">
      <dgm:prSet presAssocID="{AED88A29-3C95-471E-BCE4-4227E1A96518}" presName="parTxOnlySpace" presStyleCnt="0"/>
      <dgm:spPr/>
    </dgm:pt>
    <dgm:pt modelId="{DF43F2E3-DFBA-4B4C-8B62-5EEEA15D53FE}" type="pres">
      <dgm:prSet presAssocID="{B0A6094A-6DF8-4200-9378-3EFD4EBF343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2CA019-2048-4843-85C7-D1851B7325D6}" type="pres">
      <dgm:prSet presAssocID="{4DEF0061-0744-44CB-AF7A-1D6620BD912F}" presName="parTxOnlySpace" presStyleCnt="0"/>
      <dgm:spPr/>
    </dgm:pt>
    <dgm:pt modelId="{6FF54A7F-31E9-4665-B397-80918B7A5DBF}" type="pres">
      <dgm:prSet presAssocID="{E3DB5211-BA1D-4767-9896-DC6B8D7D608F}" presName="parTxOnly" presStyleLbl="node1" presStyleIdx="2" presStyleCnt="4" custLinFactNeighborX="-1596" custLinFactNeighborY="21875">
        <dgm:presLayoutVars>
          <dgm:chMax val="0"/>
          <dgm:chPref val="0"/>
          <dgm:bulletEnabled val="1"/>
        </dgm:presLayoutVars>
      </dgm:prSet>
      <dgm:spPr/>
    </dgm:pt>
    <dgm:pt modelId="{DADEAEF3-CD30-48CF-A8B0-854F2A70F921}" type="pres">
      <dgm:prSet presAssocID="{D490087C-2537-4722-A8ED-1AC106E18448}" presName="parTxOnlySpace" presStyleCnt="0"/>
      <dgm:spPr/>
    </dgm:pt>
    <dgm:pt modelId="{24BA3BF4-95B6-495E-97FC-322295654F30}" type="pres">
      <dgm:prSet presAssocID="{5B6F1B14-75A2-4EFB-847D-DBE50471F05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809051-0C1F-4A2B-854B-228C5732DE2B}" srcId="{AFCAF2EF-ACBC-49D7-B80A-7BBA7A31ECEF}" destId="{B0A6094A-6DF8-4200-9378-3EFD4EBF343B}" srcOrd="1" destOrd="0" parTransId="{878A61C0-63FB-4189-9552-7E293B8F0E76}" sibTransId="{4DEF0061-0744-44CB-AF7A-1D6620BD912F}"/>
    <dgm:cxn modelId="{09B37E91-AA77-4C59-B498-701B3C25BE0B}" type="presOf" srcId="{AFCAF2EF-ACBC-49D7-B80A-7BBA7A31ECEF}" destId="{9C1980F2-40C5-4326-99AA-424A1EB3A629}" srcOrd="0" destOrd="0" presId="urn:microsoft.com/office/officeart/2005/8/layout/chevron1"/>
    <dgm:cxn modelId="{40930E97-377E-4378-A10B-0353485B94BD}" type="presOf" srcId="{5B6F1B14-75A2-4EFB-847D-DBE50471F055}" destId="{24BA3BF4-95B6-495E-97FC-322295654F30}" srcOrd="0" destOrd="0" presId="urn:microsoft.com/office/officeart/2005/8/layout/chevron1"/>
    <dgm:cxn modelId="{C72571A7-B764-4196-BD1B-F28493C9B899}" srcId="{AFCAF2EF-ACBC-49D7-B80A-7BBA7A31ECEF}" destId="{5B6F1B14-75A2-4EFB-847D-DBE50471F055}" srcOrd="3" destOrd="0" parTransId="{0EF9637F-8D0B-4294-8A94-7EC00B1D5410}" sibTransId="{903844E1-DB01-4F23-AE4D-F7D69269F4E4}"/>
    <dgm:cxn modelId="{2503AFA8-F6EF-4E98-8721-E937104EFECD}" srcId="{AFCAF2EF-ACBC-49D7-B80A-7BBA7A31ECEF}" destId="{E3DB5211-BA1D-4767-9896-DC6B8D7D608F}" srcOrd="2" destOrd="0" parTransId="{1AEC1936-A406-4CDC-BF81-86A6BEB0CEAC}" sibTransId="{D490087C-2537-4722-A8ED-1AC106E18448}"/>
    <dgm:cxn modelId="{27BFF5AF-185B-4B65-91F5-388C2DE7EF00}" type="presOf" srcId="{8A063C2E-281D-4B0B-BC26-D9976AA2C04D}" destId="{6DE1594C-C056-4032-AB6A-DED26AF7B25A}" srcOrd="0" destOrd="0" presId="urn:microsoft.com/office/officeart/2005/8/layout/chevron1"/>
    <dgm:cxn modelId="{410921B6-BEE8-49F6-957A-049012F62D84}" type="presOf" srcId="{B0A6094A-6DF8-4200-9378-3EFD4EBF343B}" destId="{DF43F2E3-DFBA-4B4C-8B62-5EEEA15D53FE}" srcOrd="0" destOrd="0" presId="urn:microsoft.com/office/officeart/2005/8/layout/chevron1"/>
    <dgm:cxn modelId="{E76E7CBC-C765-43AC-90CC-3F1DA1477ECB}" type="presOf" srcId="{E3DB5211-BA1D-4767-9896-DC6B8D7D608F}" destId="{6FF54A7F-31E9-4665-B397-80918B7A5DBF}" srcOrd="0" destOrd="0" presId="urn:microsoft.com/office/officeart/2005/8/layout/chevron1"/>
    <dgm:cxn modelId="{B5FCD0BC-955C-45CC-BBBC-6F833D6E6C69}" srcId="{AFCAF2EF-ACBC-49D7-B80A-7BBA7A31ECEF}" destId="{8A063C2E-281D-4B0B-BC26-D9976AA2C04D}" srcOrd="0" destOrd="0" parTransId="{FB476D4C-2EA0-49BA-8618-9F4A9678576F}" sibTransId="{AED88A29-3C95-471E-BCE4-4227E1A96518}"/>
    <dgm:cxn modelId="{A800F8BE-6775-41B5-ABA6-234654988273}" type="presParOf" srcId="{9C1980F2-40C5-4326-99AA-424A1EB3A629}" destId="{6DE1594C-C056-4032-AB6A-DED26AF7B25A}" srcOrd="0" destOrd="0" presId="urn:microsoft.com/office/officeart/2005/8/layout/chevron1"/>
    <dgm:cxn modelId="{B9D7C15E-EDA0-4531-91A0-31019F62E8ED}" type="presParOf" srcId="{9C1980F2-40C5-4326-99AA-424A1EB3A629}" destId="{41EF2E48-79E0-43B9-89DB-DB1B3EAC4433}" srcOrd="1" destOrd="0" presId="urn:microsoft.com/office/officeart/2005/8/layout/chevron1"/>
    <dgm:cxn modelId="{6E335C2E-1BBB-4AA6-B342-F99345672E7D}" type="presParOf" srcId="{9C1980F2-40C5-4326-99AA-424A1EB3A629}" destId="{DF43F2E3-DFBA-4B4C-8B62-5EEEA15D53FE}" srcOrd="2" destOrd="0" presId="urn:microsoft.com/office/officeart/2005/8/layout/chevron1"/>
    <dgm:cxn modelId="{8F5597C7-D4EC-4A67-AF90-7FE087C0F3E4}" type="presParOf" srcId="{9C1980F2-40C5-4326-99AA-424A1EB3A629}" destId="{CE2CA019-2048-4843-85C7-D1851B7325D6}" srcOrd="3" destOrd="0" presId="urn:microsoft.com/office/officeart/2005/8/layout/chevron1"/>
    <dgm:cxn modelId="{143AE475-1901-4B71-974F-64E78655731D}" type="presParOf" srcId="{9C1980F2-40C5-4326-99AA-424A1EB3A629}" destId="{6FF54A7F-31E9-4665-B397-80918B7A5DBF}" srcOrd="4" destOrd="0" presId="urn:microsoft.com/office/officeart/2005/8/layout/chevron1"/>
    <dgm:cxn modelId="{8DE7E26E-0124-41FF-9A9C-E5364BCDEC64}" type="presParOf" srcId="{9C1980F2-40C5-4326-99AA-424A1EB3A629}" destId="{DADEAEF3-CD30-48CF-A8B0-854F2A70F921}" srcOrd="5" destOrd="0" presId="urn:microsoft.com/office/officeart/2005/8/layout/chevron1"/>
    <dgm:cxn modelId="{D21762E4-7DE2-4EB3-B432-8F54DDA71FA3}" type="presParOf" srcId="{9C1980F2-40C5-4326-99AA-424A1EB3A629}" destId="{24BA3BF4-95B6-495E-97FC-322295654F3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CAF2EF-ACBC-49D7-B80A-7BBA7A31ECE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A063C2E-281D-4B0B-BC26-D9976AA2C04D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Plánování</a:t>
          </a:r>
          <a:endParaRPr lang="cs-CZ" sz="2800" dirty="0">
            <a:latin typeface="Calibri" pitchFamily="34" charset="0"/>
            <a:cs typeface="Calibri" pitchFamily="34" charset="0"/>
          </a:endParaRPr>
        </a:p>
      </dgm:t>
    </dgm:pt>
    <dgm:pt modelId="{FB476D4C-2EA0-49BA-8618-9F4A9678576F}" type="parTrans" cxnId="{B5FCD0BC-955C-45CC-BBBC-6F833D6E6C69}">
      <dgm:prSet/>
      <dgm:spPr/>
      <dgm:t>
        <a:bodyPr/>
        <a:lstStyle/>
        <a:p>
          <a:endParaRPr lang="cs-CZ"/>
        </a:p>
      </dgm:t>
    </dgm:pt>
    <dgm:pt modelId="{AED88A29-3C95-471E-BCE4-4227E1A96518}" type="sibTrans" cxnId="{B5FCD0BC-955C-45CC-BBBC-6F833D6E6C69}">
      <dgm:prSet/>
      <dgm:spPr/>
      <dgm:t>
        <a:bodyPr/>
        <a:lstStyle/>
        <a:p>
          <a:endParaRPr lang="cs-CZ"/>
        </a:p>
      </dgm:t>
    </dgm:pt>
    <dgm:pt modelId="{B0A6094A-6DF8-4200-9378-3EFD4EBF343B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Raná realizace</a:t>
          </a:r>
        </a:p>
      </dgm:t>
    </dgm:pt>
    <dgm:pt modelId="{878A61C0-63FB-4189-9552-7E293B8F0E76}" type="parTrans" cxnId="{6D809051-0C1F-4A2B-854B-228C5732DE2B}">
      <dgm:prSet/>
      <dgm:spPr/>
      <dgm:t>
        <a:bodyPr/>
        <a:lstStyle/>
        <a:p>
          <a:endParaRPr lang="cs-CZ"/>
        </a:p>
      </dgm:t>
    </dgm:pt>
    <dgm:pt modelId="{4DEF0061-0744-44CB-AF7A-1D6620BD912F}" type="sibTrans" cxnId="{6D809051-0C1F-4A2B-854B-228C5732DE2B}">
      <dgm:prSet/>
      <dgm:spPr/>
      <dgm:t>
        <a:bodyPr/>
        <a:lstStyle/>
        <a:p>
          <a:endParaRPr lang="cs-CZ"/>
        </a:p>
      </dgm:t>
    </dgm:pt>
    <dgm:pt modelId="{E3DB5211-BA1D-4767-9896-DC6B8D7D608F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Rutinní realizace</a:t>
          </a:r>
        </a:p>
      </dgm:t>
    </dgm:pt>
    <dgm:pt modelId="{1AEC1936-A406-4CDC-BF81-86A6BEB0CEAC}" type="parTrans" cxnId="{2503AFA8-F6EF-4E98-8721-E937104EFECD}">
      <dgm:prSet/>
      <dgm:spPr/>
      <dgm:t>
        <a:bodyPr/>
        <a:lstStyle/>
        <a:p>
          <a:endParaRPr lang="cs-CZ"/>
        </a:p>
      </dgm:t>
    </dgm:pt>
    <dgm:pt modelId="{D490087C-2537-4722-A8ED-1AC106E18448}" type="sibTrans" cxnId="{2503AFA8-F6EF-4E98-8721-E937104EFECD}">
      <dgm:prSet/>
      <dgm:spPr/>
      <dgm:t>
        <a:bodyPr/>
        <a:lstStyle/>
        <a:p>
          <a:endParaRPr lang="cs-CZ"/>
        </a:p>
      </dgm:t>
    </dgm:pt>
    <dgm:pt modelId="{5B6F1B14-75A2-4EFB-847D-DBE50471F055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Dopady, efekty</a:t>
          </a:r>
        </a:p>
      </dgm:t>
    </dgm:pt>
    <dgm:pt modelId="{0EF9637F-8D0B-4294-8A94-7EC00B1D5410}" type="parTrans" cxnId="{C72571A7-B764-4196-BD1B-F28493C9B899}">
      <dgm:prSet/>
      <dgm:spPr/>
      <dgm:t>
        <a:bodyPr/>
        <a:lstStyle/>
        <a:p>
          <a:endParaRPr lang="cs-CZ"/>
        </a:p>
      </dgm:t>
    </dgm:pt>
    <dgm:pt modelId="{903844E1-DB01-4F23-AE4D-F7D69269F4E4}" type="sibTrans" cxnId="{C72571A7-B764-4196-BD1B-F28493C9B899}">
      <dgm:prSet/>
      <dgm:spPr/>
      <dgm:t>
        <a:bodyPr/>
        <a:lstStyle/>
        <a:p>
          <a:endParaRPr lang="cs-CZ"/>
        </a:p>
      </dgm:t>
    </dgm:pt>
    <dgm:pt modelId="{9C1980F2-40C5-4326-99AA-424A1EB3A629}" type="pres">
      <dgm:prSet presAssocID="{AFCAF2EF-ACBC-49D7-B80A-7BBA7A31ECEF}" presName="Name0" presStyleCnt="0">
        <dgm:presLayoutVars>
          <dgm:dir/>
          <dgm:animLvl val="lvl"/>
          <dgm:resizeHandles val="exact"/>
        </dgm:presLayoutVars>
      </dgm:prSet>
      <dgm:spPr/>
    </dgm:pt>
    <dgm:pt modelId="{6DE1594C-C056-4032-AB6A-DED26AF7B25A}" type="pres">
      <dgm:prSet presAssocID="{8A063C2E-281D-4B0B-BC26-D9976AA2C04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1EF2E48-79E0-43B9-89DB-DB1B3EAC4433}" type="pres">
      <dgm:prSet presAssocID="{AED88A29-3C95-471E-BCE4-4227E1A96518}" presName="parTxOnlySpace" presStyleCnt="0"/>
      <dgm:spPr/>
    </dgm:pt>
    <dgm:pt modelId="{DF43F2E3-DFBA-4B4C-8B62-5EEEA15D53FE}" type="pres">
      <dgm:prSet presAssocID="{B0A6094A-6DF8-4200-9378-3EFD4EBF343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2CA019-2048-4843-85C7-D1851B7325D6}" type="pres">
      <dgm:prSet presAssocID="{4DEF0061-0744-44CB-AF7A-1D6620BD912F}" presName="parTxOnlySpace" presStyleCnt="0"/>
      <dgm:spPr/>
    </dgm:pt>
    <dgm:pt modelId="{6FF54A7F-31E9-4665-B397-80918B7A5DBF}" type="pres">
      <dgm:prSet presAssocID="{E3DB5211-BA1D-4767-9896-DC6B8D7D608F}" presName="parTxOnly" presStyleLbl="node1" presStyleIdx="2" presStyleCnt="4" custLinFactNeighborX="-1596" custLinFactNeighborY="21875">
        <dgm:presLayoutVars>
          <dgm:chMax val="0"/>
          <dgm:chPref val="0"/>
          <dgm:bulletEnabled val="1"/>
        </dgm:presLayoutVars>
      </dgm:prSet>
      <dgm:spPr/>
    </dgm:pt>
    <dgm:pt modelId="{DADEAEF3-CD30-48CF-A8B0-854F2A70F921}" type="pres">
      <dgm:prSet presAssocID="{D490087C-2537-4722-A8ED-1AC106E18448}" presName="parTxOnlySpace" presStyleCnt="0"/>
      <dgm:spPr/>
    </dgm:pt>
    <dgm:pt modelId="{24BA3BF4-95B6-495E-97FC-322295654F30}" type="pres">
      <dgm:prSet presAssocID="{5B6F1B14-75A2-4EFB-847D-DBE50471F05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809051-0C1F-4A2B-854B-228C5732DE2B}" srcId="{AFCAF2EF-ACBC-49D7-B80A-7BBA7A31ECEF}" destId="{B0A6094A-6DF8-4200-9378-3EFD4EBF343B}" srcOrd="1" destOrd="0" parTransId="{878A61C0-63FB-4189-9552-7E293B8F0E76}" sibTransId="{4DEF0061-0744-44CB-AF7A-1D6620BD912F}"/>
    <dgm:cxn modelId="{09B37E91-AA77-4C59-B498-701B3C25BE0B}" type="presOf" srcId="{AFCAF2EF-ACBC-49D7-B80A-7BBA7A31ECEF}" destId="{9C1980F2-40C5-4326-99AA-424A1EB3A629}" srcOrd="0" destOrd="0" presId="urn:microsoft.com/office/officeart/2005/8/layout/chevron1"/>
    <dgm:cxn modelId="{40930E97-377E-4378-A10B-0353485B94BD}" type="presOf" srcId="{5B6F1B14-75A2-4EFB-847D-DBE50471F055}" destId="{24BA3BF4-95B6-495E-97FC-322295654F30}" srcOrd="0" destOrd="0" presId="urn:microsoft.com/office/officeart/2005/8/layout/chevron1"/>
    <dgm:cxn modelId="{C72571A7-B764-4196-BD1B-F28493C9B899}" srcId="{AFCAF2EF-ACBC-49D7-B80A-7BBA7A31ECEF}" destId="{5B6F1B14-75A2-4EFB-847D-DBE50471F055}" srcOrd="3" destOrd="0" parTransId="{0EF9637F-8D0B-4294-8A94-7EC00B1D5410}" sibTransId="{903844E1-DB01-4F23-AE4D-F7D69269F4E4}"/>
    <dgm:cxn modelId="{2503AFA8-F6EF-4E98-8721-E937104EFECD}" srcId="{AFCAF2EF-ACBC-49D7-B80A-7BBA7A31ECEF}" destId="{E3DB5211-BA1D-4767-9896-DC6B8D7D608F}" srcOrd="2" destOrd="0" parTransId="{1AEC1936-A406-4CDC-BF81-86A6BEB0CEAC}" sibTransId="{D490087C-2537-4722-A8ED-1AC106E18448}"/>
    <dgm:cxn modelId="{27BFF5AF-185B-4B65-91F5-388C2DE7EF00}" type="presOf" srcId="{8A063C2E-281D-4B0B-BC26-D9976AA2C04D}" destId="{6DE1594C-C056-4032-AB6A-DED26AF7B25A}" srcOrd="0" destOrd="0" presId="urn:microsoft.com/office/officeart/2005/8/layout/chevron1"/>
    <dgm:cxn modelId="{410921B6-BEE8-49F6-957A-049012F62D84}" type="presOf" srcId="{B0A6094A-6DF8-4200-9378-3EFD4EBF343B}" destId="{DF43F2E3-DFBA-4B4C-8B62-5EEEA15D53FE}" srcOrd="0" destOrd="0" presId="urn:microsoft.com/office/officeart/2005/8/layout/chevron1"/>
    <dgm:cxn modelId="{E76E7CBC-C765-43AC-90CC-3F1DA1477ECB}" type="presOf" srcId="{E3DB5211-BA1D-4767-9896-DC6B8D7D608F}" destId="{6FF54A7F-31E9-4665-B397-80918B7A5DBF}" srcOrd="0" destOrd="0" presId="urn:microsoft.com/office/officeart/2005/8/layout/chevron1"/>
    <dgm:cxn modelId="{B5FCD0BC-955C-45CC-BBBC-6F833D6E6C69}" srcId="{AFCAF2EF-ACBC-49D7-B80A-7BBA7A31ECEF}" destId="{8A063C2E-281D-4B0B-BC26-D9976AA2C04D}" srcOrd="0" destOrd="0" parTransId="{FB476D4C-2EA0-49BA-8618-9F4A9678576F}" sibTransId="{AED88A29-3C95-471E-BCE4-4227E1A96518}"/>
    <dgm:cxn modelId="{A800F8BE-6775-41B5-ABA6-234654988273}" type="presParOf" srcId="{9C1980F2-40C5-4326-99AA-424A1EB3A629}" destId="{6DE1594C-C056-4032-AB6A-DED26AF7B25A}" srcOrd="0" destOrd="0" presId="urn:microsoft.com/office/officeart/2005/8/layout/chevron1"/>
    <dgm:cxn modelId="{B9D7C15E-EDA0-4531-91A0-31019F62E8ED}" type="presParOf" srcId="{9C1980F2-40C5-4326-99AA-424A1EB3A629}" destId="{41EF2E48-79E0-43B9-89DB-DB1B3EAC4433}" srcOrd="1" destOrd="0" presId="urn:microsoft.com/office/officeart/2005/8/layout/chevron1"/>
    <dgm:cxn modelId="{6E335C2E-1BBB-4AA6-B342-F99345672E7D}" type="presParOf" srcId="{9C1980F2-40C5-4326-99AA-424A1EB3A629}" destId="{DF43F2E3-DFBA-4B4C-8B62-5EEEA15D53FE}" srcOrd="2" destOrd="0" presId="urn:microsoft.com/office/officeart/2005/8/layout/chevron1"/>
    <dgm:cxn modelId="{8F5597C7-D4EC-4A67-AF90-7FE087C0F3E4}" type="presParOf" srcId="{9C1980F2-40C5-4326-99AA-424A1EB3A629}" destId="{CE2CA019-2048-4843-85C7-D1851B7325D6}" srcOrd="3" destOrd="0" presId="urn:microsoft.com/office/officeart/2005/8/layout/chevron1"/>
    <dgm:cxn modelId="{143AE475-1901-4B71-974F-64E78655731D}" type="presParOf" srcId="{9C1980F2-40C5-4326-99AA-424A1EB3A629}" destId="{6FF54A7F-31E9-4665-B397-80918B7A5DBF}" srcOrd="4" destOrd="0" presId="urn:microsoft.com/office/officeart/2005/8/layout/chevron1"/>
    <dgm:cxn modelId="{8DE7E26E-0124-41FF-9A9C-E5364BCDEC64}" type="presParOf" srcId="{9C1980F2-40C5-4326-99AA-424A1EB3A629}" destId="{DADEAEF3-CD30-48CF-A8B0-854F2A70F921}" srcOrd="5" destOrd="0" presId="urn:microsoft.com/office/officeart/2005/8/layout/chevron1"/>
    <dgm:cxn modelId="{D21762E4-7DE2-4EB3-B432-8F54DDA71FA3}" type="presParOf" srcId="{9C1980F2-40C5-4326-99AA-424A1EB3A629}" destId="{24BA3BF4-95B6-495E-97FC-322295654F3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669A6A-DDFA-4A25-9D65-75050C4A1BE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5659B60-9AD8-4F33-A769-E1E52BCDA49E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Hodnoty</a:t>
          </a:r>
        </a:p>
      </dgm:t>
    </dgm:pt>
    <dgm:pt modelId="{73771DF0-B67D-4A05-85EA-B3EECDF0AD51}" type="parTrans" cxnId="{4040A020-376A-44B0-A1EE-EE1164AA39C0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AD0438-8122-444E-B6C6-87661C4DB2EA}" type="sibTrans" cxnId="{4040A020-376A-44B0-A1EE-EE1164AA39C0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C0AE8F-FEA4-4D83-8558-4301A56B359B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Kritéria</a:t>
          </a:r>
        </a:p>
      </dgm:t>
    </dgm:pt>
    <dgm:pt modelId="{FE7C06B9-5AE1-482D-B251-1F5A9CDB6A92}" type="parTrans" cxnId="{DDD9CF85-C524-4A3E-8F93-16FCDB0E7BC3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23D251-EB9C-4305-A1E0-5A00C72F045D}" type="sibTrans" cxnId="{DDD9CF85-C524-4A3E-8F93-16FCDB0E7BC3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3A608C-3D7D-46B8-96E4-03C1D65F02A4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Otázky</a:t>
          </a:r>
        </a:p>
      </dgm:t>
    </dgm:pt>
    <dgm:pt modelId="{1E010562-51DF-4294-85CE-EFB3EEFC917D}" type="parTrans" cxnId="{02152E14-097B-4691-9195-3FFDA1D7C135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B0B54B-4989-4452-BE0D-76FCBEE20BB8}" type="sibTrans" cxnId="{02152E14-097B-4691-9195-3FFDA1D7C135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74932B-D38F-4CD3-A8CF-6C2D02FCE552}" type="pres">
      <dgm:prSet presAssocID="{F9669A6A-DDFA-4A25-9D65-75050C4A1BEA}" presName="Name0" presStyleCnt="0">
        <dgm:presLayoutVars>
          <dgm:dir/>
          <dgm:animLvl val="lvl"/>
          <dgm:resizeHandles val="exact"/>
        </dgm:presLayoutVars>
      </dgm:prSet>
      <dgm:spPr/>
    </dgm:pt>
    <dgm:pt modelId="{FA5956B2-0687-4268-8F11-AA48C854C76F}" type="pres">
      <dgm:prSet presAssocID="{15659B60-9AD8-4F33-A769-E1E52BCDA49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DEAF594-9C6C-4160-B32D-955F815BA52D}" type="pres">
      <dgm:prSet presAssocID="{95AD0438-8122-444E-B6C6-87661C4DB2EA}" presName="parTxOnlySpace" presStyleCnt="0"/>
      <dgm:spPr/>
    </dgm:pt>
    <dgm:pt modelId="{6B0D8472-3A37-49A4-815C-3B37898C9ECE}" type="pres">
      <dgm:prSet presAssocID="{16C0AE8F-FEA4-4D83-8558-4301A56B359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8980862-000E-4075-B431-D30FD1FC732F}" type="pres">
      <dgm:prSet presAssocID="{8C23D251-EB9C-4305-A1E0-5A00C72F045D}" presName="parTxOnlySpace" presStyleCnt="0"/>
      <dgm:spPr/>
    </dgm:pt>
    <dgm:pt modelId="{BB0BB4D4-88A0-43C2-AE2D-2FCE4DA779FD}" type="pres">
      <dgm:prSet presAssocID="{E83A608C-3D7D-46B8-96E4-03C1D65F02A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914570B-550E-4A16-84B8-7A0A9F65D757}" type="presOf" srcId="{E83A608C-3D7D-46B8-96E4-03C1D65F02A4}" destId="{BB0BB4D4-88A0-43C2-AE2D-2FCE4DA779FD}" srcOrd="0" destOrd="0" presId="urn:microsoft.com/office/officeart/2005/8/layout/chevron1"/>
    <dgm:cxn modelId="{02152E14-097B-4691-9195-3FFDA1D7C135}" srcId="{F9669A6A-DDFA-4A25-9D65-75050C4A1BEA}" destId="{E83A608C-3D7D-46B8-96E4-03C1D65F02A4}" srcOrd="2" destOrd="0" parTransId="{1E010562-51DF-4294-85CE-EFB3EEFC917D}" sibTransId="{CAB0B54B-4989-4452-BE0D-76FCBEE20BB8}"/>
    <dgm:cxn modelId="{4040A020-376A-44B0-A1EE-EE1164AA39C0}" srcId="{F9669A6A-DDFA-4A25-9D65-75050C4A1BEA}" destId="{15659B60-9AD8-4F33-A769-E1E52BCDA49E}" srcOrd="0" destOrd="0" parTransId="{73771DF0-B67D-4A05-85EA-B3EECDF0AD51}" sibTransId="{95AD0438-8122-444E-B6C6-87661C4DB2EA}"/>
    <dgm:cxn modelId="{8BC4954A-1D58-4EA6-8EF3-1FD557B8519A}" type="presOf" srcId="{16C0AE8F-FEA4-4D83-8558-4301A56B359B}" destId="{6B0D8472-3A37-49A4-815C-3B37898C9ECE}" srcOrd="0" destOrd="0" presId="urn:microsoft.com/office/officeart/2005/8/layout/chevron1"/>
    <dgm:cxn modelId="{DC4A444B-496C-4212-A4CB-8EEBEEBCA74D}" type="presOf" srcId="{15659B60-9AD8-4F33-A769-E1E52BCDA49E}" destId="{FA5956B2-0687-4268-8F11-AA48C854C76F}" srcOrd="0" destOrd="0" presId="urn:microsoft.com/office/officeart/2005/8/layout/chevron1"/>
    <dgm:cxn modelId="{DDD9CF85-C524-4A3E-8F93-16FCDB0E7BC3}" srcId="{F9669A6A-DDFA-4A25-9D65-75050C4A1BEA}" destId="{16C0AE8F-FEA4-4D83-8558-4301A56B359B}" srcOrd="1" destOrd="0" parTransId="{FE7C06B9-5AE1-482D-B251-1F5A9CDB6A92}" sibTransId="{8C23D251-EB9C-4305-A1E0-5A00C72F045D}"/>
    <dgm:cxn modelId="{B82EA6EE-50AF-4E1C-8CDC-1453840073DB}" type="presOf" srcId="{F9669A6A-DDFA-4A25-9D65-75050C4A1BEA}" destId="{3E74932B-D38F-4CD3-A8CF-6C2D02FCE552}" srcOrd="0" destOrd="0" presId="urn:microsoft.com/office/officeart/2005/8/layout/chevron1"/>
    <dgm:cxn modelId="{BCEA00E8-71D6-405D-B97E-A704F975E475}" type="presParOf" srcId="{3E74932B-D38F-4CD3-A8CF-6C2D02FCE552}" destId="{FA5956B2-0687-4268-8F11-AA48C854C76F}" srcOrd="0" destOrd="0" presId="urn:microsoft.com/office/officeart/2005/8/layout/chevron1"/>
    <dgm:cxn modelId="{CADAD952-E224-4285-A973-AAFE8279547B}" type="presParOf" srcId="{3E74932B-D38F-4CD3-A8CF-6C2D02FCE552}" destId="{7DEAF594-9C6C-4160-B32D-955F815BA52D}" srcOrd="1" destOrd="0" presId="urn:microsoft.com/office/officeart/2005/8/layout/chevron1"/>
    <dgm:cxn modelId="{B5AF1519-9D1B-45F8-B17B-F3DBFBF74528}" type="presParOf" srcId="{3E74932B-D38F-4CD3-A8CF-6C2D02FCE552}" destId="{6B0D8472-3A37-49A4-815C-3B37898C9ECE}" srcOrd="2" destOrd="0" presId="urn:microsoft.com/office/officeart/2005/8/layout/chevron1"/>
    <dgm:cxn modelId="{A344333A-F4A3-4D42-9950-775E80BFBFBB}" type="presParOf" srcId="{3E74932B-D38F-4CD3-A8CF-6C2D02FCE552}" destId="{F8980862-000E-4075-B431-D30FD1FC732F}" srcOrd="3" destOrd="0" presId="urn:microsoft.com/office/officeart/2005/8/layout/chevron1"/>
    <dgm:cxn modelId="{0851AE58-D473-43F5-B9E8-3CC22A4FDB88}" type="presParOf" srcId="{3E74932B-D38F-4CD3-A8CF-6C2D02FCE552}" destId="{BB0BB4D4-88A0-43C2-AE2D-2FCE4DA779F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669A6A-DDFA-4A25-9D65-75050C4A1BEA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15659B60-9AD8-4F33-A769-E1E52BCDA49E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Smysluplný projekt</a:t>
          </a:r>
        </a:p>
      </dgm:t>
    </dgm:pt>
    <dgm:pt modelId="{73771DF0-B67D-4A05-85EA-B3EECDF0AD51}" type="parTrans" cxnId="{4040A020-376A-44B0-A1EE-EE1164AA39C0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AD0438-8122-444E-B6C6-87661C4DB2EA}" type="sibTrans" cxnId="{4040A020-376A-44B0-A1EE-EE1164AA39C0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C0AE8F-FEA4-4D83-8558-4301A56B359B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Relevance</a:t>
          </a:r>
        </a:p>
      </dgm:t>
    </dgm:pt>
    <dgm:pt modelId="{FE7C06B9-5AE1-482D-B251-1F5A9CDB6A92}" type="parTrans" cxnId="{DDD9CF85-C524-4A3E-8F93-16FCDB0E7BC3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23D251-EB9C-4305-A1E0-5A00C72F045D}" type="sibTrans" cxnId="{DDD9CF85-C524-4A3E-8F93-16FCDB0E7BC3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3A608C-3D7D-46B8-96E4-03C1D65F02A4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Reaguje projekt na problémy cílové skupiny?</a:t>
          </a:r>
        </a:p>
      </dgm:t>
    </dgm:pt>
    <dgm:pt modelId="{1E010562-51DF-4294-85CE-EFB3EEFC917D}" type="parTrans" cxnId="{02152E14-097B-4691-9195-3FFDA1D7C135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B0B54B-4989-4452-BE0D-76FCBEE20BB8}" type="sibTrans" cxnId="{02152E14-097B-4691-9195-3FFDA1D7C135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74932B-D38F-4CD3-A8CF-6C2D02FCE552}" type="pres">
      <dgm:prSet presAssocID="{F9669A6A-DDFA-4A25-9D65-75050C4A1BEA}" presName="Name0" presStyleCnt="0">
        <dgm:presLayoutVars>
          <dgm:dir/>
          <dgm:animLvl val="lvl"/>
          <dgm:resizeHandles val="exact"/>
        </dgm:presLayoutVars>
      </dgm:prSet>
      <dgm:spPr/>
    </dgm:pt>
    <dgm:pt modelId="{FA5956B2-0687-4268-8F11-AA48C854C76F}" type="pres">
      <dgm:prSet presAssocID="{15659B60-9AD8-4F33-A769-E1E52BCDA49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DEAF594-9C6C-4160-B32D-955F815BA52D}" type="pres">
      <dgm:prSet presAssocID="{95AD0438-8122-444E-B6C6-87661C4DB2EA}" presName="parTxOnlySpace" presStyleCnt="0"/>
      <dgm:spPr/>
    </dgm:pt>
    <dgm:pt modelId="{6B0D8472-3A37-49A4-815C-3B37898C9ECE}" type="pres">
      <dgm:prSet presAssocID="{16C0AE8F-FEA4-4D83-8558-4301A56B359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8980862-000E-4075-B431-D30FD1FC732F}" type="pres">
      <dgm:prSet presAssocID="{8C23D251-EB9C-4305-A1E0-5A00C72F045D}" presName="parTxOnlySpace" presStyleCnt="0"/>
      <dgm:spPr/>
    </dgm:pt>
    <dgm:pt modelId="{BB0BB4D4-88A0-43C2-AE2D-2FCE4DA779FD}" type="pres">
      <dgm:prSet presAssocID="{E83A608C-3D7D-46B8-96E4-03C1D65F02A4}" presName="parTxOnly" presStyleLbl="node1" presStyleIdx="2" presStyleCnt="3" custLinFactNeighborX="6144" custLinFactNeighborY="279">
        <dgm:presLayoutVars>
          <dgm:chMax val="0"/>
          <dgm:chPref val="0"/>
          <dgm:bulletEnabled val="1"/>
        </dgm:presLayoutVars>
      </dgm:prSet>
      <dgm:spPr/>
    </dgm:pt>
  </dgm:ptLst>
  <dgm:cxnLst>
    <dgm:cxn modelId="{A914570B-550E-4A16-84B8-7A0A9F65D757}" type="presOf" srcId="{E83A608C-3D7D-46B8-96E4-03C1D65F02A4}" destId="{BB0BB4D4-88A0-43C2-AE2D-2FCE4DA779FD}" srcOrd="0" destOrd="0" presId="urn:microsoft.com/office/officeart/2005/8/layout/chevron1"/>
    <dgm:cxn modelId="{02152E14-097B-4691-9195-3FFDA1D7C135}" srcId="{F9669A6A-DDFA-4A25-9D65-75050C4A1BEA}" destId="{E83A608C-3D7D-46B8-96E4-03C1D65F02A4}" srcOrd="2" destOrd="0" parTransId="{1E010562-51DF-4294-85CE-EFB3EEFC917D}" sibTransId="{CAB0B54B-4989-4452-BE0D-76FCBEE20BB8}"/>
    <dgm:cxn modelId="{4040A020-376A-44B0-A1EE-EE1164AA39C0}" srcId="{F9669A6A-DDFA-4A25-9D65-75050C4A1BEA}" destId="{15659B60-9AD8-4F33-A769-E1E52BCDA49E}" srcOrd="0" destOrd="0" parTransId="{73771DF0-B67D-4A05-85EA-B3EECDF0AD51}" sibTransId="{95AD0438-8122-444E-B6C6-87661C4DB2EA}"/>
    <dgm:cxn modelId="{8BC4954A-1D58-4EA6-8EF3-1FD557B8519A}" type="presOf" srcId="{16C0AE8F-FEA4-4D83-8558-4301A56B359B}" destId="{6B0D8472-3A37-49A4-815C-3B37898C9ECE}" srcOrd="0" destOrd="0" presId="urn:microsoft.com/office/officeart/2005/8/layout/chevron1"/>
    <dgm:cxn modelId="{DC4A444B-496C-4212-A4CB-8EEBEEBCA74D}" type="presOf" srcId="{15659B60-9AD8-4F33-A769-E1E52BCDA49E}" destId="{FA5956B2-0687-4268-8F11-AA48C854C76F}" srcOrd="0" destOrd="0" presId="urn:microsoft.com/office/officeart/2005/8/layout/chevron1"/>
    <dgm:cxn modelId="{DDD9CF85-C524-4A3E-8F93-16FCDB0E7BC3}" srcId="{F9669A6A-DDFA-4A25-9D65-75050C4A1BEA}" destId="{16C0AE8F-FEA4-4D83-8558-4301A56B359B}" srcOrd="1" destOrd="0" parTransId="{FE7C06B9-5AE1-482D-B251-1F5A9CDB6A92}" sibTransId="{8C23D251-EB9C-4305-A1E0-5A00C72F045D}"/>
    <dgm:cxn modelId="{B82EA6EE-50AF-4E1C-8CDC-1453840073DB}" type="presOf" srcId="{F9669A6A-DDFA-4A25-9D65-75050C4A1BEA}" destId="{3E74932B-D38F-4CD3-A8CF-6C2D02FCE552}" srcOrd="0" destOrd="0" presId="urn:microsoft.com/office/officeart/2005/8/layout/chevron1"/>
    <dgm:cxn modelId="{BCEA00E8-71D6-405D-B97E-A704F975E475}" type="presParOf" srcId="{3E74932B-D38F-4CD3-A8CF-6C2D02FCE552}" destId="{FA5956B2-0687-4268-8F11-AA48C854C76F}" srcOrd="0" destOrd="0" presId="urn:microsoft.com/office/officeart/2005/8/layout/chevron1"/>
    <dgm:cxn modelId="{CADAD952-E224-4285-A973-AAFE8279547B}" type="presParOf" srcId="{3E74932B-D38F-4CD3-A8CF-6C2D02FCE552}" destId="{7DEAF594-9C6C-4160-B32D-955F815BA52D}" srcOrd="1" destOrd="0" presId="urn:microsoft.com/office/officeart/2005/8/layout/chevron1"/>
    <dgm:cxn modelId="{B5AF1519-9D1B-45F8-B17B-F3DBFBF74528}" type="presParOf" srcId="{3E74932B-D38F-4CD3-A8CF-6C2D02FCE552}" destId="{6B0D8472-3A37-49A4-815C-3B37898C9ECE}" srcOrd="2" destOrd="0" presId="urn:microsoft.com/office/officeart/2005/8/layout/chevron1"/>
    <dgm:cxn modelId="{A344333A-F4A3-4D42-9950-775E80BFBFBB}" type="presParOf" srcId="{3E74932B-D38F-4CD3-A8CF-6C2D02FCE552}" destId="{F8980862-000E-4075-B431-D30FD1FC732F}" srcOrd="3" destOrd="0" presId="urn:microsoft.com/office/officeart/2005/8/layout/chevron1"/>
    <dgm:cxn modelId="{0851AE58-D473-43F5-B9E8-3CC22A4FDB88}" type="presParOf" srcId="{3E74932B-D38F-4CD3-A8CF-6C2D02FCE552}" destId="{BB0BB4D4-88A0-43C2-AE2D-2FCE4DA779F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CAF2EF-ACBC-49D7-B80A-7BBA7A31ECE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A063C2E-281D-4B0B-BC26-D9976AA2C04D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Plánování</a:t>
          </a:r>
          <a:endParaRPr lang="cs-CZ" sz="2800" dirty="0">
            <a:latin typeface="Calibri" pitchFamily="34" charset="0"/>
            <a:cs typeface="Calibri" pitchFamily="34" charset="0"/>
          </a:endParaRPr>
        </a:p>
      </dgm:t>
    </dgm:pt>
    <dgm:pt modelId="{FB476D4C-2EA0-49BA-8618-9F4A9678576F}" type="parTrans" cxnId="{B5FCD0BC-955C-45CC-BBBC-6F833D6E6C69}">
      <dgm:prSet/>
      <dgm:spPr/>
      <dgm:t>
        <a:bodyPr/>
        <a:lstStyle/>
        <a:p>
          <a:endParaRPr lang="cs-CZ"/>
        </a:p>
      </dgm:t>
    </dgm:pt>
    <dgm:pt modelId="{AED88A29-3C95-471E-BCE4-4227E1A96518}" type="sibTrans" cxnId="{B5FCD0BC-955C-45CC-BBBC-6F833D6E6C69}">
      <dgm:prSet/>
      <dgm:spPr/>
      <dgm:t>
        <a:bodyPr/>
        <a:lstStyle/>
        <a:p>
          <a:endParaRPr lang="cs-CZ"/>
        </a:p>
      </dgm:t>
    </dgm:pt>
    <dgm:pt modelId="{B0A6094A-6DF8-4200-9378-3EFD4EBF343B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Raná realizace</a:t>
          </a:r>
        </a:p>
      </dgm:t>
    </dgm:pt>
    <dgm:pt modelId="{878A61C0-63FB-4189-9552-7E293B8F0E76}" type="parTrans" cxnId="{6D809051-0C1F-4A2B-854B-228C5732DE2B}">
      <dgm:prSet/>
      <dgm:spPr/>
      <dgm:t>
        <a:bodyPr/>
        <a:lstStyle/>
        <a:p>
          <a:endParaRPr lang="cs-CZ"/>
        </a:p>
      </dgm:t>
    </dgm:pt>
    <dgm:pt modelId="{4DEF0061-0744-44CB-AF7A-1D6620BD912F}" type="sibTrans" cxnId="{6D809051-0C1F-4A2B-854B-228C5732DE2B}">
      <dgm:prSet/>
      <dgm:spPr/>
      <dgm:t>
        <a:bodyPr/>
        <a:lstStyle/>
        <a:p>
          <a:endParaRPr lang="cs-CZ"/>
        </a:p>
      </dgm:t>
    </dgm:pt>
    <dgm:pt modelId="{E3DB5211-BA1D-4767-9896-DC6B8D7D608F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Rutinní realizace</a:t>
          </a:r>
        </a:p>
      </dgm:t>
    </dgm:pt>
    <dgm:pt modelId="{1AEC1936-A406-4CDC-BF81-86A6BEB0CEAC}" type="parTrans" cxnId="{2503AFA8-F6EF-4E98-8721-E937104EFECD}">
      <dgm:prSet/>
      <dgm:spPr/>
      <dgm:t>
        <a:bodyPr/>
        <a:lstStyle/>
        <a:p>
          <a:endParaRPr lang="cs-CZ"/>
        </a:p>
      </dgm:t>
    </dgm:pt>
    <dgm:pt modelId="{D490087C-2537-4722-A8ED-1AC106E18448}" type="sibTrans" cxnId="{2503AFA8-F6EF-4E98-8721-E937104EFECD}">
      <dgm:prSet/>
      <dgm:spPr/>
      <dgm:t>
        <a:bodyPr/>
        <a:lstStyle/>
        <a:p>
          <a:endParaRPr lang="cs-CZ"/>
        </a:p>
      </dgm:t>
    </dgm:pt>
    <dgm:pt modelId="{5B6F1B14-75A2-4EFB-847D-DBE50471F055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Dopady, efekty</a:t>
          </a:r>
        </a:p>
      </dgm:t>
    </dgm:pt>
    <dgm:pt modelId="{0EF9637F-8D0B-4294-8A94-7EC00B1D5410}" type="parTrans" cxnId="{C72571A7-B764-4196-BD1B-F28493C9B899}">
      <dgm:prSet/>
      <dgm:spPr/>
      <dgm:t>
        <a:bodyPr/>
        <a:lstStyle/>
        <a:p>
          <a:endParaRPr lang="cs-CZ"/>
        </a:p>
      </dgm:t>
    </dgm:pt>
    <dgm:pt modelId="{903844E1-DB01-4F23-AE4D-F7D69269F4E4}" type="sibTrans" cxnId="{C72571A7-B764-4196-BD1B-F28493C9B899}">
      <dgm:prSet/>
      <dgm:spPr/>
      <dgm:t>
        <a:bodyPr/>
        <a:lstStyle/>
        <a:p>
          <a:endParaRPr lang="cs-CZ"/>
        </a:p>
      </dgm:t>
    </dgm:pt>
    <dgm:pt modelId="{9C1980F2-40C5-4326-99AA-424A1EB3A629}" type="pres">
      <dgm:prSet presAssocID="{AFCAF2EF-ACBC-49D7-B80A-7BBA7A31ECEF}" presName="Name0" presStyleCnt="0">
        <dgm:presLayoutVars>
          <dgm:dir/>
          <dgm:animLvl val="lvl"/>
          <dgm:resizeHandles val="exact"/>
        </dgm:presLayoutVars>
      </dgm:prSet>
      <dgm:spPr/>
    </dgm:pt>
    <dgm:pt modelId="{6DE1594C-C056-4032-AB6A-DED26AF7B25A}" type="pres">
      <dgm:prSet presAssocID="{8A063C2E-281D-4B0B-BC26-D9976AA2C04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1EF2E48-79E0-43B9-89DB-DB1B3EAC4433}" type="pres">
      <dgm:prSet presAssocID="{AED88A29-3C95-471E-BCE4-4227E1A96518}" presName="parTxOnlySpace" presStyleCnt="0"/>
      <dgm:spPr/>
    </dgm:pt>
    <dgm:pt modelId="{DF43F2E3-DFBA-4B4C-8B62-5EEEA15D53FE}" type="pres">
      <dgm:prSet presAssocID="{B0A6094A-6DF8-4200-9378-3EFD4EBF343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2CA019-2048-4843-85C7-D1851B7325D6}" type="pres">
      <dgm:prSet presAssocID="{4DEF0061-0744-44CB-AF7A-1D6620BD912F}" presName="parTxOnlySpace" presStyleCnt="0"/>
      <dgm:spPr/>
    </dgm:pt>
    <dgm:pt modelId="{6FF54A7F-31E9-4665-B397-80918B7A5DBF}" type="pres">
      <dgm:prSet presAssocID="{E3DB5211-BA1D-4767-9896-DC6B8D7D608F}" presName="parTxOnly" presStyleLbl="node1" presStyleIdx="2" presStyleCnt="4" custLinFactNeighborX="-1596" custLinFactNeighborY="21875">
        <dgm:presLayoutVars>
          <dgm:chMax val="0"/>
          <dgm:chPref val="0"/>
          <dgm:bulletEnabled val="1"/>
        </dgm:presLayoutVars>
      </dgm:prSet>
      <dgm:spPr/>
    </dgm:pt>
    <dgm:pt modelId="{DADEAEF3-CD30-48CF-A8B0-854F2A70F921}" type="pres">
      <dgm:prSet presAssocID="{D490087C-2537-4722-A8ED-1AC106E18448}" presName="parTxOnlySpace" presStyleCnt="0"/>
      <dgm:spPr/>
    </dgm:pt>
    <dgm:pt modelId="{24BA3BF4-95B6-495E-97FC-322295654F30}" type="pres">
      <dgm:prSet presAssocID="{5B6F1B14-75A2-4EFB-847D-DBE50471F05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809051-0C1F-4A2B-854B-228C5732DE2B}" srcId="{AFCAF2EF-ACBC-49D7-B80A-7BBA7A31ECEF}" destId="{B0A6094A-6DF8-4200-9378-3EFD4EBF343B}" srcOrd="1" destOrd="0" parTransId="{878A61C0-63FB-4189-9552-7E293B8F0E76}" sibTransId="{4DEF0061-0744-44CB-AF7A-1D6620BD912F}"/>
    <dgm:cxn modelId="{09B37E91-AA77-4C59-B498-701B3C25BE0B}" type="presOf" srcId="{AFCAF2EF-ACBC-49D7-B80A-7BBA7A31ECEF}" destId="{9C1980F2-40C5-4326-99AA-424A1EB3A629}" srcOrd="0" destOrd="0" presId="urn:microsoft.com/office/officeart/2005/8/layout/chevron1"/>
    <dgm:cxn modelId="{40930E97-377E-4378-A10B-0353485B94BD}" type="presOf" srcId="{5B6F1B14-75A2-4EFB-847D-DBE50471F055}" destId="{24BA3BF4-95B6-495E-97FC-322295654F30}" srcOrd="0" destOrd="0" presId="urn:microsoft.com/office/officeart/2005/8/layout/chevron1"/>
    <dgm:cxn modelId="{C72571A7-B764-4196-BD1B-F28493C9B899}" srcId="{AFCAF2EF-ACBC-49D7-B80A-7BBA7A31ECEF}" destId="{5B6F1B14-75A2-4EFB-847D-DBE50471F055}" srcOrd="3" destOrd="0" parTransId="{0EF9637F-8D0B-4294-8A94-7EC00B1D5410}" sibTransId="{903844E1-DB01-4F23-AE4D-F7D69269F4E4}"/>
    <dgm:cxn modelId="{2503AFA8-F6EF-4E98-8721-E937104EFECD}" srcId="{AFCAF2EF-ACBC-49D7-B80A-7BBA7A31ECEF}" destId="{E3DB5211-BA1D-4767-9896-DC6B8D7D608F}" srcOrd="2" destOrd="0" parTransId="{1AEC1936-A406-4CDC-BF81-86A6BEB0CEAC}" sibTransId="{D490087C-2537-4722-A8ED-1AC106E18448}"/>
    <dgm:cxn modelId="{27BFF5AF-185B-4B65-91F5-388C2DE7EF00}" type="presOf" srcId="{8A063C2E-281D-4B0B-BC26-D9976AA2C04D}" destId="{6DE1594C-C056-4032-AB6A-DED26AF7B25A}" srcOrd="0" destOrd="0" presId="urn:microsoft.com/office/officeart/2005/8/layout/chevron1"/>
    <dgm:cxn modelId="{410921B6-BEE8-49F6-957A-049012F62D84}" type="presOf" srcId="{B0A6094A-6DF8-4200-9378-3EFD4EBF343B}" destId="{DF43F2E3-DFBA-4B4C-8B62-5EEEA15D53FE}" srcOrd="0" destOrd="0" presId="urn:microsoft.com/office/officeart/2005/8/layout/chevron1"/>
    <dgm:cxn modelId="{E76E7CBC-C765-43AC-90CC-3F1DA1477ECB}" type="presOf" srcId="{E3DB5211-BA1D-4767-9896-DC6B8D7D608F}" destId="{6FF54A7F-31E9-4665-B397-80918B7A5DBF}" srcOrd="0" destOrd="0" presId="urn:microsoft.com/office/officeart/2005/8/layout/chevron1"/>
    <dgm:cxn modelId="{B5FCD0BC-955C-45CC-BBBC-6F833D6E6C69}" srcId="{AFCAF2EF-ACBC-49D7-B80A-7BBA7A31ECEF}" destId="{8A063C2E-281D-4B0B-BC26-D9976AA2C04D}" srcOrd="0" destOrd="0" parTransId="{FB476D4C-2EA0-49BA-8618-9F4A9678576F}" sibTransId="{AED88A29-3C95-471E-BCE4-4227E1A96518}"/>
    <dgm:cxn modelId="{A800F8BE-6775-41B5-ABA6-234654988273}" type="presParOf" srcId="{9C1980F2-40C5-4326-99AA-424A1EB3A629}" destId="{6DE1594C-C056-4032-AB6A-DED26AF7B25A}" srcOrd="0" destOrd="0" presId="urn:microsoft.com/office/officeart/2005/8/layout/chevron1"/>
    <dgm:cxn modelId="{B9D7C15E-EDA0-4531-91A0-31019F62E8ED}" type="presParOf" srcId="{9C1980F2-40C5-4326-99AA-424A1EB3A629}" destId="{41EF2E48-79E0-43B9-89DB-DB1B3EAC4433}" srcOrd="1" destOrd="0" presId="urn:microsoft.com/office/officeart/2005/8/layout/chevron1"/>
    <dgm:cxn modelId="{6E335C2E-1BBB-4AA6-B342-F99345672E7D}" type="presParOf" srcId="{9C1980F2-40C5-4326-99AA-424A1EB3A629}" destId="{DF43F2E3-DFBA-4B4C-8B62-5EEEA15D53FE}" srcOrd="2" destOrd="0" presId="urn:microsoft.com/office/officeart/2005/8/layout/chevron1"/>
    <dgm:cxn modelId="{8F5597C7-D4EC-4A67-AF90-7FE087C0F3E4}" type="presParOf" srcId="{9C1980F2-40C5-4326-99AA-424A1EB3A629}" destId="{CE2CA019-2048-4843-85C7-D1851B7325D6}" srcOrd="3" destOrd="0" presId="urn:microsoft.com/office/officeart/2005/8/layout/chevron1"/>
    <dgm:cxn modelId="{143AE475-1901-4B71-974F-64E78655731D}" type="presParOf" srcId="{9C1980F2-40C5-4326-99AA-424A1EB3A629}" destId="{6FF54A7F-31E9-4665-B397-80918B7A5DBF}" srcOrd="4" destOrd="0" presId="urn:microsoft.com/office/officeart/2005/8/layout/chevron1"/>
    <dgm:cxn modelId="{8DE7E26E-0124-41FF-9A9C-E5364BCDEC64}" type="presParOf" srcId="{9C1980F2-40C5-4326-99AA-424A1EB3A629}" destId="{DADEAEF3-CD30-48CF-A8B0-854F2A70F921}" srcOrd="5" destOrd="0" presId="urn:microsoft.com/office/officeart/2005/8/layout/chevron1"/>
    <dgm:cxn modelId="{D21762E4-7DE2-4EB3-B432-8F54DDA71FA3}" type="presParOf" srcId="{9C1980F2-40C5-4326-99AA-424A1EB3A629}" destId="{24BA3BF4-95B6-495E-97FC-322295654F3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CAF2EF-ACBC-49D7-B80A-7BBA7A31ECE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A063C2E-281D-4B0B-BC26-D9976AA2C04D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Plánování</a:t>
          </a:r>
          <a:endParaRPr lang="cs-CZ" sz="2800" dirty="0">
            <a:latin typeface="Calibri" pitchFamily="34" charset="0"/>
            <a:cs typeface="Calibri" pitchFamily="34" charset="0"/>
          </a:endParaRPr>
        </a:p>
      </dgm:t>
    </dgm:pt>
    <dgm:pt modelId="{FB476D4C-2EA0-49BA-8618-9F4A9678576F}" type="parTrans" cxnId="{B5FCD0BC-955C-45CC-BBBC-6F833D6E6C69}">
      <dgm:prSet/>
      <dgm:spPr/>
      <dgm:t>
        <a:bodyPr/>
        <a:lstStyle/>
        <a:p>
          <a:endParaRPr lang="cs-CZ"/>
        </a:p>
      </dgm:t>
    </dgm:pt>
    <dgm:pt modelId="{AED88A29-3C95-471E-BCE4-4227E1A96518}" type="sibTrans" cxnId="{B5FCD0BC-955C-45CC-BBBC-6F833D6E6C69}">
      <dgm:prSet/>
      <dgm:spPr/>
      <dgm:t>
        <a:bodyPr/>
        <a:lstStyle/>
        <a:p>
          <a:endParaRPr lang="cs-CZ"/>
        </a:p>
      </dgm:t>
    </dgm:pt>
    <dgm:pt modelId="{B0A6094A-6DF8-4200-9378-3EFD4EBF343B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Raná realizace</a:t>
          </a:r>
        </a:p>
      </dgm:t>
    </dgm:pt>
    <dgm:pt modelId="{878A61C0-63FB-4189-9552-7E293B8F0E76}" type="parTrans" cxnId="{6D809051-0C1F-4A2B-854B-228C5732DE2B}">
      <dgm:prSet/>
      <dgm:spPr/>
      <dgm:t>
        <a:bodyPr/>
        <a:lstStyle/>
        <a:p>
          <a:endParaRPr lang="cs-CZ"/>
        </a:p>
      </dgm:t>
    </dgm:pt>
    <dgm:pt modelId="{4DEF0061-0744-44CB-AF7A-1D6620BD912F}" type="sibTrans" cxnId="{6D809051-0C1F-4A2B-854B-228C5732DE2B}">
      <dgm:prSet/>
      <dgm:spPr/>
      <dgm:t>
        <a:bodyPr/>
        <a:lstStyle/>
        <a:p>
          <a:endParaRPr lang="cs-CZ"/>
        </a:p>
      </dgm:t>
    </dgm:pt>
    <dgm:pt modelId="{E3DB5211-BA1D-4767-9896-DC6B8D7D608F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Rutinní realizace</a:t>
          </a:r>
        </a:p>
      </dgm:t>
    </dgm:pt>
    <dgm:pt modelId="{1AEC1936-A406-4CDC-BF81-86A6BEB0CEAC}" type="parTrans" cxnId="{2503AFA8-F6EF-4E98-8721-E937104EFECD}">
      <dgm:prSet/>
      <dgm:spPr/>
      <dgm:t>
        <a:bodyPr/>
        <a:lstStyle/>
        <a:p>
          <a:endParaRPr lang="cs-CZ"/>
        </a:p>
      </dgm:t>
    </dgm:pt>
    <dgm:pt modelId="{D490087C-2537-4722-A8ED-1AC106E18448}" type="sibTrans" cxnId="{2503AFA8-F6EF-4E98-8721-E937104EFECD}">
      <dgm:prSet/>
      <dgm:spPr/>
      <dgm:t>
        <a:bodyPr/>
        <a:lstStyle/>
        <a:p>
          <a:endParaRPr lang="cs-CZ"/>
        </a:p>
      </dgm:t>
    </dgm:pt>
    <dgm:pt modelId="{5B6F1B14-75A2-4EFB-847D-DBE50471F055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  <a:cs typeface="Calibri" pitchFamily="34" charset="0"/>
            </a:rPr>
            <a:t>Dopady, efekty</a:t>
          </a:r>
        </a:p>
      </dgm:t>
    </dgm:pt>
    <dgm:pt modelId="{0EF9637F-8D0B-4294-8A94-7EC00B1D5410}" type="parTrans" cxnId="{C72571A7-B764-4196-BD1B-F28493C9B899}">
      <dgm:prSet/>
      <dgm:spPr/>
      <dgm:t>
        <a:bodyPr/>
        <a:lstStyle/>
        <a:p>
          <a:endParaRPr lang="cs-CZ"/>
        </a:p>
      </dgm:t>
    </dgm:pt>
    <dgm:pt modelId="{903844E1-DB01-4F23-AE4D-F7D69269F4E4}" type="sibTrans" cxnId="{C72571A7-B764-4196-BD1B-F28493C9B899}">
      <dgm:prSet/>
      <dgm:spPr/>
      <dgm:t>
        <a:bodyPr/>
        <a:lstStyle/>
        <a:p>
          <a:endParaRPr lang="cs-CZ"/>
        </a:p>
      </dgm:t>
    </dgm:pt>
    <dgm:pt modelId="{9C1980F2-40C5-4326-99AA-424A1EB3A629}" type="pres">
      <dgm:prSet presAssocID="{AFCAF2EF-ACBC-49D7-B80A-7BBA7A31ECEF}" presName="Name0" presStyleCnt="0">
        <dgm:presLayoutVars>
          <dgm:dir/>
          <dgm:animLvl val="lvl"/>
          <dgm:resizeHandles val="exact"/>
        </dgm:presLayoutVars>
      </dgm:prSet>
      <dgm:spPr/>
    </dgm:pt>
    <dgm:pt modelId="{6DE1594C-C056-4032-AB6A-DED26AF7B25A}" type="pres">
      <dgm:prSet presAssocID="{8A063C2E-281D-4B0B-BC26-D9976AA2C04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1EF2E48-79E0-43B9-89DB-DB1B3EAC4433}" type="pres">
      <dgm:prSet presAssocID="{AED88A29-3C95-471E-BCE4-4227E1A96518}" presName="parTxOnlySpace" presStyleCnt="0"/>
      <dgm:spPr/>
    </dgm:pt>
    <dgm:pt modelId="{DF43F2E3-DFBA-4B4C-8B62-5EEEA15D53FE}" type="pres">
      <dgm:prSet presAssocID="{B0A6094A-6DF8-4200-9378-3EFD4EBF343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2CA019-2048-4843-85C7-D1851B7325D6}" type="pres">
      <dgm:prSet presAssocID="{4DEF0061-0744-44CB-AF7A-1D6620BD912F}" presName="parTxOnlySpace" presStyleCnt="0"/>
      <dgm:spPr/>
    </dgm:pt>
    <dgm:pt modelId="{6FF54A7F-31E9-4665-B397-80918B7A5DBF}" type="pres">
      <dgm:prSet presAssocID="{E3DB5211-BA1D-4767-9896-DC6B8D7D608F}" presName="parTxOnly" presStyleLbl="node1" presStyleIdx="2" presStyleCnt="4" custLinFactNeighborX="-1596" custLinFactNeighborY="21875">
        <dgm:presLayoutVars>
          <dgm:chMax val="0"/>
          <dgm:chPref val="0"/>
          <dgm:bulletEnabled val="1"/>
        </dgm:presLayoutVars>
      </dgm:prSet>
      <dgm:spPr/>
    </dgm:pt>
    <dgm:pt modelId="{DADEAEF3-CD30-48CF-A8B0-854F2A70F921}" type="pres">
      <dgm:prSet presAssocID="{D490087C-2537-4722-A8ED-1AC106E18448}" presName="parTxOnlySpace" presStyleCnt="0"/>
      <dgm:spPr/>
    </dgm:pt>
    <dgm:pt modelId="{24BA3BF4-95B6-495E-97FC-322295654F30}" type="pres">
      <dgm:prSet presAssocID="{5B6F1B14-75A2-4EFB-847D-DBE50471F05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809051-0C1F-4A2B-854B-228C5732DE2B}" srcId="{AFCAF2EF-ACBC-49D7-B80A-7BBA7A31ECEF}" destId="{B0A6094A-6DF8-4200-9378-3EFD4EBF343B}" srcOrd="1" destOrd="0" parTransId="{878A61C0-63FB-4189-9552-7E293B8F0E76}" sibTransId="{4DEF0061-0744-44CB-AF7A-1D6620BD912F}"/>
    <dgm:cxn modelId="{09B37E91-AA77-4C59-B498-701B3C25BE0B}" type="presOf" srcId="{AFCAF2EF-ACBC-49D7-B80A-7BBA7A31ECEF}" destId="{9C1980F2-40C5-4326-99AA-424A1EB3A629}" srcOrd="0" destOrd="0" presId="urn:microsoft.com/office/officeart/2005/8/layout/chevron1"/>
    <dgm:cxn modelId="{40930E97-377E-4378-A10B-0353485B94BD}" type="presOf" srcId="{5B6F1B14-75A2-4EFB-847D-DBE50471F055}" destId="{24BA3BF4-95B6-495E-97FC-322295654F30}" srcOrd="0" destOrd="0" presId="urn:microsoft.com/office/officeart/2005/8/layout/chevron1"/>
    <dgm:cxn modelId="{C72571A7-B764-4196-BD1B-F28493C9B899}" srcId="{AFCAF2EF-ACBC-49D7-B80A-7BBA7A31ECEF}" destId="{5B6F1B14-75A2-4EFB-847D-DBE50471F055}" srcOrd="3" destOrd="0" parTransId="{0EF9637F-8D0B-4294-8A94-7EC00B1D5410}" sibTransId="{903844E1-DB01-4F23-AE4D-F7D69269F4E4}"/>
    <dgm:cxn modelId="{2503AFA8-F6EF-4E98-8721-E937104EFECD}" srcId="{AFCAF2EF-ACBC-49D7-B80A-7BBA7A31ECEF}" destId="{E3DB5211-BA1D-4767-9896-DC6B8D7D608F}" srcOrd="2" destOrd="0" parTransId="{1AEC1936-A406-4CDC-BF81-86A6BEB0CEAC}" sibTransId="{D490087C-2537-4722-A8ED-1AC106E18448}"/>
    <dgm:cxn modelId="{27BFF5AF-185B-4B65-91F5-388C2DE7EF00}" type="presOf" srcId="{8A063C2E-281D-4B0B-BC26-D9976AA2C04D}" destId="{6DE1594C-C056-4032-AB6A-DED26AF7B25A}" srcOrd="0" destOrd="0" presId="urn:microsoft.com/office/officeart/2005/8/layout/chevron1"/>
    <dgm:cxn modelId="{410921B6-BEE8-49F6-957A-049012F62D84}" type="presOf" srcId="{B0A6094A-6DF8-4200-9378-3EFD4EBF343B}" destId="{DF43F2E3-DFBA-4B4C-8B62-5EEEA15D53FE}" srcOrd="0" destOrd="0" presId="urn:microsoft.com/office/officeart/2005/8/layout/chevron1"/>
    <dgm:cxn modelId="{E76E7CBC-C765-43AC-90CC-3F1DA1477ECB}" type="presOf" srcId="{E3DB5211-BA1D-4767-9896-DC6B8D7D608F}" destId="{6FF54A7F-31E9-4665-B397-80918B7A5DBF}" srcOrd="0" destOrd="0" presId="urn:microsoft.com/office/officeart/2005/8/layout/chevron1"/>
    <dgm:cxn modelId="{B5FCD0BC-955C-45CC-BBBC-6F833D6E6C69}" srcId="{AFCAF2EF-ACBC-49D7-B80A-7BBA7A31ECEF}" destId="{8A063C2E-281D-4B0B-BC26-D9976AA2C04D}" srcOrd="0" destOrd="0" parTransId="{FB476D4C-2EA0-49BA-8618-9F4A9678576F}" sibTransId="{AED88A29-3C95-471E-BCE4-4227E1A96518}"/>
    <dgm:cxn modelId="{A800F8BE-6775-41B5-ABA6-234654988273}" type="presParOf" srcId="{9C1980F2-40C5-4326-99AA-424A1EB3A629}" destId="{6DE1594C-C056-4032-AB6A-DED26AF7B25A}" srcOrd="0" destOrd="0" presId="urn:microsoft.com/office/officeart/2005/8/layout/chevron1"/>
    <dgm:cxn modelId="{B9D7C15E-EDA0-4531-91A0-31019F62E8ED}" type="presParOf" srcId="{9C1980F2-40C5-4326-99AA-424A1EB3A629}" destId="{41EF2E48-79E0-43B9-89DB-DB1B3EAC4433}" srcOrd="1" destOrd="0" presId="urn:microsoft.com/office/officeart/2005/8/layout/chevron1"/>
    <dgm:cxn modelId="{6E335C2E-1BBB-4AA6-B342-F99345672E7D}" type="presParOf" srcId="{9C1980F2-40C5-4326-99AA-424A1EB3A629}" destId="{DF43F2E3-DFBA-4B4C-8B62-5EEEA15D53FE}" srcOrd="2" destOrd="0" presId="urn:microsoft.com/office/officeart/2005/8/layout/chevron1"/>
    <dgm:cxn modelId="{8F5597C7-D4EC-4A67-AF90-7FE087C0F3E4}" type="presParOf" srcId="{9C1980F2-40C5-4326-99AA-424A1EB3A629}" destId="{CE2CA019-2048-4843-85C7-D1851B7325D6}" srcOrd="3" destOrd="0" presId="urn:microsoft.com/office/officeart/2005/8/layout/chevron1"/>
    <dgm:cxn modelId="{143AE475-1901-4B71-974F-64E78655731D}" type="presParOf" srcId="{9C1980F2-40C5-4326-99AA-424A1EB3A629}" destId="{6FF54A7F-31E9-4665-B397-80918B7A5DBF}" srcOrd="4" destOrd="0" presId="urn:microsoft.com/office/officeart/2005/8/layout/chevron1"/>
    <dgm:cxn modelId="{8DE7E26E-0124-41FF-9A9C-E5364BCDEC64}" type="presParOf" srcId="{9C1980F2-40C5-4326-99AA-424A1EB3A629}" destId="{DADEAEF3-CD30-48CF-A8B0-854F2A70F921}" srcOrd="5" destOrd="0" presId="urn:microsoft.com/office/officeart/2005/8/layout/chevron1"/>
    <dgm:cxn modelId="{D21762E4-7DE2-4EB3-B432-8F54DDA71FA3}" type="presParOf" srcId="{9C1980F2-40C5-4326-99AA-424A1EB3A629}" destId="{24BA3BF4-95B6-495E-97FC-322295654F3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36DE-52AE-4B7F-A217-199BB0FE7A5E}">
      <dsp:nvSpPr>
        <dsp:cNvPr id="0" name=""/>
        <dsp:cNvSpPr/>
      </dsp:nvSpPr>
      <dsp:spPr>
        <a:xfrm>
          <a:off x="234671" y="2632"/>
          <a:ext cx="2109954" cy="430896"/>
        </a:xfrm>
        <a:prstGeom prst="roundRect">
          <a:avLst>
            <a:gd name="adj" fmla="val 10000"/>
          </a:avLst>
        </a:prstGeom>
        <a:solidFill>
          <a:schemeClr val="accent2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1. Mandát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7292" y="15253"/>
        <a:ext cx="2084712" cy="405654"/>
      </dsp:txXfrm>
    </dsp:sp>
    <dsp:sp modelId="{91A173B6-B9E8-49D4-B41C-4FB153DEE7D7}">
      <dsp:nvSpPr>
        <dsp:cNvPr id="0" name=""/>
        <dsp:cNvSpPr/>
      </dsp:nvSpPr>
      <dsp:spPr>
        <a:xfrm rot="5400000">
          <a:off x="1208855" y="444301"/>
          <a:ext cx="161586" cy="193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231478" y="460459"/>
        <a:ext cx="116341" cy="113110"/>
      </dsp:txXfrm>
    </dsp:sp>
    <dsp:sp modelId="{454FDACF-7DD3-4ACD-8764-6AAE0CA464E6}">
      <dsp:nvSpPr>
        <dsp:cNvPr id="0" name=""/>
        <dsp:cNvSpPr/>
      </dsp:nvSpPr>
      <dsp:spPr>
        <a:xfrm>
          <a:off x="234671" y="648977"/>
          <a:ext cx="2109954" cy="430896"/>
        </a:xfrm>
        <a:prstGeom prst="roundRect">
          <a:avLst>
            <a:gd name="adj" fmla="val 10000"/>
          </a:avLst>
        </a:prstGeom>
        <a:solidFill>
          <a:schemeClr val="accent2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2. Design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7292" y="661598"/>
        <a:ext cx="2084712" cy="405654"/>
      </dsp:txXfrm>
    </dsp:sp>
    <dsp:sp modelId="{40A9A170-4B13-4BE7-A5BD-77699C1AD384}">
      <dsp:nvSpPr>
        <dsp:cNvPr id="0" name=""/>
        <dsp:cNvSpPr/>
      </dsp:nvSpPr>
      <dsp:spPr>
        <a:xfrm rot="5400000">
          <a:off x="1208855" y="1090647"/>
          <a:ext cx="161586" cy="193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231478" y="1106805"/>
        <a:ext cx="116341" cy="113110"/>
      </dsp:txXfrm>
    </dsp:sp>
    <dsp:sp modelId="{C70C6856-C6E5-4B2C-A46A-CAD4ACA54BE6}">
      <dsp:nvSpPr>
        <dsp:cNvPr id="0" name=""/>
        <dsp:cNvSpPr/>
      </dsp:nvSpPr>
      <dsp:spPr>
        <a:xfrm>
          <a:off x="234671" y="1295323"/>
          <a:ext cx="2109954" cy="430896"/>
        </a:xfrm>
        <a:prstGeom prst="roundRect">
          <a:avLst>
            <a:gd name="adj" fmla="val 10000"/>
          </a:avLst>
        </a:prstGeom>
        <a:solidFill>
          <a:schemeClr val="accent2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3. Realizace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7292" y="1307944"/>
        <a:ext cx="2084712" cy="405654"/>
      </dsp:txXfrm>
    </dsp:sp>
    <dsp:sp modelId="{35238D39-AB6E-4AC3-95B5-72E8AB768533}">
      <dsp:nvSpPr>
        <dsp:cNvPr id="0" name=""/>
        <dsp:cNvSpPr/>
      </dsp:nvSpPr>
      <dsp:spPr>
        <a:xfrm rot="5400000">
          <a:off x="1208855" y="1736992"/>
          <a:ext cx="161586" cy="193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231478" y="1753150"/>
        <a:ext cx="116341" cy="113110"/>
      </dsp:txXfrm>
    </dsp:sp>
    <dsp:sp modelId="{418DA06D-7A97-4655-80EC-C40EDBEC39BC}">
      <dsp:nvSpPr>
        <dsp:cNvPr id="0" name=""/>
        <dsp:cNvSpPr/>
      </dsp:nvSpPr>
      <dsp:spPr>
        <a:xfrm>
          <a:off x="234671" y="1941668"/>
          <a:ext cx="2109954" cy="430896"/>
        </a:xfrm>
        <a:prstGeom prst="roundRect">
          <a:avLst>
            <a:gd name="adj" fmla="val 10000"/>
          </a:avLst>
        </a:prstGeom>
        <a:solidFill>
          <a:schemeClr val="accent2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4. Výstupy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7292" y="1954289"/>
        <a:ext cx="2084712" cy="405654"/>
      </dsp:txXfrm>
    </dsp:sp>
    <dsp:sp modelId="{9506D637-DD86-4FEF-A58A-209DDBDDB735}">
      <dsp:nvSpPr>
        <dsp:cNvPr id="0" name=""/>
        <dsp:cNvSpPr/>
      </dsp:nvSpPr>
      <dsp:spPr>
        <a:xfrm rot="5400000">
          <a:off x="1208855" y="2383337"/>
          <a:ext cx="161586" cy="193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231478" y="2399495"/>
        <a:ext cx="116341" cy="113110"/>
      </dsp:txXfrm>
    </dsp:sp>
    <dsp:sp modelId="{6C79386C-5316-4D8B-9191-D144A6121E15}">
      <dsp:nvSpPr>
        <dsp:cNvPr id="0" name=""/>
        <dsp:cNvSpPr/>
      </dsp:nvSpPr>
      <dsp:spPr>
        <a:xfrm>
          <a:off x="234671" y="2588013"/>
          <a:ext cx="2109954" cy="430896"/>
        </a:xfrm>
        <a:prstGeom prst="roundRect">
          <a:avLst>
            <a:gd name="adj" fmla="val 10000"/>
          </a:avLst>
        </a:prstGeom>
        <a:solidFill>
          <a:schemeClr val="accent2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5. Doporučení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7292" y="2600634"/>
        <a:ext cx="2084712" cy="405654"/>
      </dsp:txXfrm>
    </dsp:sp>
    <dsp:sp modelId="{967318B6-D7AA-426B-A9D0-82F34FC1C0E2}">
      <dsp:nvSpPr>
        <dsp:cNvPr id="0" name=""/>
        <dsp:cNvSpPr/>
      </dsp:nvSpPr>
      <dsp:spPr>
        <a:xfrm rot="5400000">
          <a:off x="1208855" y="3029683"/>
          <a:ext cx="161586" cy="193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231478" y="3045841"/>
        <a:ext cx="116341" cy="113110"/>
      </dsp:txXfrm>
    </dsp:sp>
    <dsp:sp modelId="{6A35FD9A-9A7F-4E79-9867-47D295311BFA}">
      <dsp:nvSpPr>
        <dsp:cNvPr id="0" name=""/>
        <dsp:cNvSpPr/>
      </dsp:nvSpPr>
      <dsp:spPr>
        <a:xfrm>
          <a:off x="234671" y="3234359"/>
          <a:ext cx="2109954" cy="430896"/>
        </a:xfrm>
        <a:prstGeom prst="roundRect">
          <a:avLst>
            <a:gd name="adj" fmla="val 10000"/>
          </a:avLst>
        </a:prstGeom>
        <a:solidFill>
          <a:schemeClr val="accent2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6. Rozhodnutí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7292" y="3246980"/>
        <a:ext cx="2084712" cy="405654"/>
      </dsp:txXfrm>
    </dsp:sp>
    <dsp:sp modelId="{9970D576-8F8E-4C26-BA63-EED59A4D3B1D}">
      <dsp:nvSpPr>
        <dsp:cNvPr id="0" name=""/>
        <dsp:cNvSpPr/>
      </dsp:nvSpPr>
      <dsp:spPr>
        <a:xfrm rot="5400000">
          <a:off x="1208855" y="3676028"/>
          <a:ext cx="161586" cy="193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1231478" y="3692186"/>
        <a:ext cx="116341" cy="113110"/>
      </dsp:txXfrm>
    </dsp:sp>
    <dsp:sp modelId="{6254BA60-E1FC-49CE-AC04-0B6039D7B91E}">
      <dsp:nvSpPr>
        <dsp:cNvPr id="0" name=""/>
        <dsp:cNvSpPr/>
      </dsp:nvSpPr>
      <dsp:spPr>
        <a:xfrm>
          <a:off x="252636" y="3880704"/>
          <a:ext cx="2074024" cy="430896"/>
        </a:xfrm>
        <a:prstGeom prst="roundRect">
          <a:avLst>
            <a:gd name="adj" fmla="val 10000"/>
          </a:avLst>
        </a:prstGeom>
        <a:solidFill>
          <a:schemeClr val="accent2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7. </a:t>
          </a:r>
          <a:r>
            <a:rPr lang="cs-CZ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Follow</a:t>
          </a:r>
          <a:r>
            <a:rPr 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cs-CZ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up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5257" y="3893325"/>
        <a:ext cx="2048782" cy="4056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594C-C056-4032-AB6A-DED26AF7B25A}">
      <dsp:nvSpPr>
        <dsp:cNvPr id="0" name=""/>
        <dsp:cNvSpPr/>
      </dsp:nvSpPr>
      <dsp:spPr>
        <a:xfrm>
          <a:off x="5394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Plánování</a:t>
          </a:r>
          <a:endParaRPr lang="cs-CZ" sz="2800" kern="1200" dirty="0">
            <a:latin typeface="Calibri" pitchFamily="34" charset="0"/>
            <a:cs typeface="Calibri" pitchFamily="34" charset="0"/>
          </a:endParaRPr>
        </a:p>
      </dsp:txBody>
      <dsp:txXfrm>
        <a:off x="581458" y="0"/>
        <a:ext cx="1988007" cy="1152128"/>
      </dsp:txXfrm>
    </dsp:sp>
    <dsp:sp modelId="{DF43F2E3-DFBA-4B4C-8B62-5EEEA15D53FE}">
      <dsp:nvSpPr>
        <dsp:cNvPr id="0" name=""/>
        <dsp:cNvSpPr/>
      </dsp:nvSpPr>
      <dsp:spPr>
        <a:xfrm>
          <a:off x="2831516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Raná realizace</a:t>
          </a:r>
        </a:p>
      </dsp:txBody>
      <dsp:txXfrm>
        <a:off x="3407580" y="0"/>
        <a:ext cx="1988007" cy="1152128"/>
      </dsp:txXfrm>
    </dsp:sp>
    <dsp:sp modelId="{6FF54A7F-31E9-4665-B397-80918B7A5DBF}">
      <dsp:nvSpPr>
        <dsp:cNvPr id="0" name=""/>
        <dsp:cNvSpPr/>
      </dsp:nvSpPr>
      <dsp:spPr>
        <a:xfrm>
          <a:off x="5652627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Rutinní realizace</a:t>
          </a:r>
        </a:p>
      </dsp:txBody>
      <dsp:txXfrm>
        <a:off x="6228691" y="0"/>
        <a:ext cx="1988007" cy="1152128"/>
      </dsp:txXfrm>
    </dsp:sp>
    <dsp:sp modelId="{24BA3BF4-95B6-495E-97FC-322295654F30}">
      <dsp:nvSpPr>
        <dsp:cNvPr id="0" name=""/>
        <dsp:cNvSpPr/>
      </dsp:nvSpPr>
      <dsp:spPr>
        <a:xfrm>
          <a:off x="8483761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Dopady, efekty</a:t>
          </a:r>
        </a:p>
      </dsp:txBody>
      <dsp:txXfrm>
        <a:off x="9059825" y="0"/>
        <a:ext cx="1988007" cy="11521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594C-C056-4032-AB6A-DED26AF7B25A}">
      <dsp:nvSpPr>
        <dsp:cNvPr id="0" name=""/>
        <dsp:cNvSpPr/>
      </dsp:nvSpPr>
      <dsp:spPr>
        <a:xfrm>
          <a:off x="5394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Plánování</a:t>
          </a:r>
          <a:endParaRPr lang="cs-CZ" sz="2800" kern="1200" dirty="0">
            <a:latin typeface="Calibri" pitchFamily="34" charset="0"/>
            <a:cs typeface="Calibri" pitchFamily="34" charset="0"/>
          </a:endParaRPr>
        </a:p>
      </dsp:txBody>
      <dsp:txXfrm>
        <a:off x="581458" y="0"/>
        <a:ext cx="1988007" cy="1152128"/>
      </dsp:txXfrm>
    </dsp:sp>
    <dsp:sp modelId="{DF43F2E3-DFBA-4B4C-8B62-5EEEA15D53FE}">
      <dsp:nvSpPr>
        <dsp:cNvPr id="0" name=""/>
        <dsp:cNvSpPr/>
      </dsp:nvSpPr>
      <dsp:spPr>
        <a:xfrm>
          <a:off x="2831516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Raná realizace</a:t>
          </a:r>
        </a:p>
      </dsp:txBody>
      <dsp:txXfrm>
        <a:off x="3407580" y="0"/>
        <a:ext cx="1988007" cy="1152128"/>
      </dsp:txXfrm>
    </dsp:sp>
    <dsp:sp modelId="{6FF54A7F-31E9-4665-B397-80918B7A5DBF}">
      <dsp:nvSpPr>
        <dsp:cNvPr id="0" name=""/>
        <dsp:cNvSpPr/>
      </dsp:nvSpPr>
      <dsp:spPr>
        <a:xfrm>
          <a:off x="5652627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Rutinní realizace</a:t>
          </a:r>
        </a:p>
      </dsp:txBody>
      <dsp:txXfrm>
        <a:off x="6228691" y="0"/>
        <a:ext cx="1988007" cy="1152128"/>
      </dsp:txXfrm>
    </dsp:sp>
    <dsp:sp modelId="{24BA3BF4-95B6-495E-97FC-322295654F30}">
      <dsp:nvSpPr>
        <dsp:cNvPr id="0" name=""/>
        <dsp:cNvSpPr/>
      </dsp:nvSpPr>
      <dsp:spPr>
        <a:xfrm>
          <a:off x="8483761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Dopady, efekty</a:t>
          </a:r>
        </a:p>
      </dsp:txBody>
      <dsp:txXfrm>
        <a:off x="9059825" y="0"/>
        <a:ext cx="1988007" cy="11521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594C-C056-4032-AB6A-DED26AF7B25A}">
      <dsp:nvSpPr>
        <dsp:cNvPr id="0" name=""/>
        <dsp:cNvSpPr/>
      </dsp:nvSpPr>
      <dsp:spPr>
        <a:xfrm>
          <a:off x="5394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Plánování</a:t>
          </a:r>
          <a:endParaRPr lang="cs-CZ" sz="2800" kern="1200" dirty="0">
            <a:latin typeface="Calibri" pitchFamily="34" charset="0"/>
            <a:cs typeface="Calibri" pitchFamily="34" charset="0"/>
          </a:endParaRPr>
        </a:p>
      </dsp:txBody>
      <dsp:txXfrm>
        <a:off x="581458" y="0"/>
        <a:ext cx="1988007" cy="1152128"/>
      </dsp:txXfrm>
    </dsp:sp>
    <dsp:sp modelId="{DF43F2E3-DFBA-4B4C-8B62-5EEEA15D53FE}">
      <dsp:nvSpPr>
        <dsp:cNvPr id="0" name=""/>
        <dsp:cNvSpPr/>
      </dsp:nvSpPr>
      <dsp:spPr>
        <a:xfrm>
          <a:off x="2831516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Raná realizace</a:t>
          </a:r>
        </a:p>
      </dsp:txBody>
      <dsp:txXfrm>
        <a:off x="3407580" y="0"/>
        <a:ext cx="1988007" cy="1152128"/>
      </dsp:txXfrm>
    </dsp:sp>
    <dsp:sp modelId="{6FF54A7F-31E9-4665-B397-80918B7A5DBF}">
      <dsp:nvSpPr>
        <dsp:cNvPr id="0" name=""/>
        <dsp:cNvSpPr/>
      </dsp:nvSpPr>
      <dsp:spPr>
        <a:xfrm>
          <a:off x="5652627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Rutinní realizace</a:t>
          </a:r>
        </a:p>
      </dsp:txBody>
      <dsp:txXfrm>
        <a:off x="6228691" y="0"/>
        <a:ext cx="1988007" cy="1152128"/>
      </dsp:txXfrm>
    </dsp:sp>
    <dsp:sp modelId="{24BA3BF4-95B6-495E-97FC-322295654F30}">
      <dsp:nvSpPr>
        <dsp:cNvPr id="0" name=""/>
        <dsp:cNvSpPr/>
      </dsp:nvSpPr>
      <dsp:spPr>
        <a:xfrm>
          <a:off x="8483761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Dopady, efekty</a:t>
          </a:r>
        </a:p>
      </dsp:txBody>
      <dsp:txXfrm>
        <a:off x="9059825" y="0"/>
        <a:ext cx="1988007" cy="11521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594C-C056-4032-AB6A-DED26AF7B25A}">
      <dsp:nvSpPr>
        <dsp:cNvPr id="0" name=""/>
        <dsp:cNvSpPr/>
      </dsp:nvSpPr>
      <dsp:spPr>
        <a:xfrm>
          <a:off x="5394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Plánování</a:t>
          </a:r>
          <a:endParaRPr lang="cs-CZ" sz="2800" kern="1200" dirty="0">
            <a:latin typeface="Calibri" pitchFamily="34" charset="0"/>
            <a:cs typeface="Calibri" pitchFamily="34" charset="0"/>
          </a:endParaRPr>
        </a:p>
      </dsp:txBody>
      <dsp:txXfrm>
        <a:off x="581458" y="0"/>
        <a:ext cx="1988007" cy="1152128"/>
      </dsp:txXfrm>
    </dsp:sp>
    <dsp:sp modelId="{DF43F2E3-DFBA-4B4C-8B62-5EEEA15D53FE}">
      <dsp:nvSpPr>
        <dsp:cNvPr id="0" name=""/>
        <dsp:cNvSpPr/>
      </dsp:nvSpPr>
      <dsp:spPr>
        <a:xfrm>
          <a:off x="2831516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Raná realizace</a:t>
          </a:r>
        </a:p>
      </dsp:txBody>
      <dsp:txXfrm>
        <a:off x="3407580" y="0"/>
        <a:ext cx="1988007" cy="1152128"/>
      </dsp:txXfrm>
    </dsp:sp>
    <dsp:sp modelId="{6FF54A7F-31E9-4665-B397-80918B7A5DBF}">
      <dsp:nvSpPr>
        <dsp:cNvPr id="0" name=""/>
        <dsp:cNvSpPr/>
      </dsp:nvSpPr>
      <dsp:spPr>
        <a:xfrm>
          <a:off x="5652627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Rutinní realizace</a:t>
          </a:r>
        </a:p>
      </dsp:txBody>
      <dsp:txXfrm>
        <a:off x="6228691" y="0"/>
        <a:ext cx="1988007" cy="1152128"/>
      </dsp:txXfrm>
    </dsp:sp>
    <dsp:sp modelId="{24BA3BF4-95B6-495E-97FC-322295654F30}">
      <dsp:nvSpPr>
        <dsp:cNvPr id="0" name=""/>
        <dsp:cNvSpPr/>
      </dsp:nvSpPr>
      <dsp:spPr>
        <a:xfrm>
          <a:off x="8483761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Dopady, efekty</a:t>
          </a:r>
        </a:p>
      </dsp:txBody>
      <dsp:txXfrm>
        <a:off x="9059825" y="0"/>
        <a:ext cx="1988007" cy="11521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066B1-DD94-4F9D-AF26-1653B565AE34}">
      <dsp:nvSpPr>
        <dsp:cNvPr id="0" name=""/>
        <dsp:cNvSpPr/>
      </dsp:nvSpPr>
      <dsp:spPr>
        <a:xfrm>
          <a:off x="5357" y="0"/>
          <a:ext cx="1601390" cy="663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Ex ante</a:t>
          </a:r>
        </a:p>
      </dsp:txBody>
      <dsp:txXfrm>
        <a:off x="24800" y="19443"/>
        <a:ext cx="1562504" cy="624962"/>
      </dsp:txXfrm>
    </dsp:sp>
    <dsp:sp modelId="{F95056A3-302B-42BF-9F56-08FB4B1DE98C}">
      <dsp:nvSpPr>
        <dsp:cNvPr id="0" name=""/>
        <dsp:cNvSpPr/>
      </dsp:nvSpPr>
      <dsp:spPr>
        <a:xfrm>
          <a:off x="1766887" y="13335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1766887" y="212780"/>
        <a:ext cx="237646" cy="238286"/>
      </dsp:txXfrm>
    </dsp:sp>
    <dsp:sp modelId="{D3B44023-4DC0-4257-B832-2ACAA3E6BDF3}">
      <dsp:nvSpPr>
        <dsp:cNvPr id="0" name=""/>
        <dsp:cNvSpPr/>
      </dsp:nvSpPr>
      <dsp:spPr>
        <a:xfrm>
          <a:off x="2247304" y="0"/>
          <a:ext cx="1601390" cy="663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Mid</a:t>
          </a:r>
          <a:r>
            <a:rPr lang="cs-CZ" sz="2700" kern="1200" dirty="0"/>
            <a:t>-term</a:t>
          </a:r>
        </a:p>
      </dsp:txBody>
      <dsp:txXfrm>
        <a:off x="2266747" y="19443"/>
        <a:ext cx="1562504" cy="624962"/>
      </dsp:txXfrm>
    </dsp:sp>
    <dsp:sp modelId="{C33AE65C-97A6-4CCD-A3E4-82B9D06F7332}">
      <dsp:nvSpPr>
        <dsp:cNvPr id="0" name=""/>
        <dsp:cNvSpPr/>
      </dsp:nvSpPr>
      <dsp:spPr>
        <a:xfrm>
          <a:off x="4008834" y="13335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4008834" y="212780"/>
        <a:ext cx="237646" cy="238286"/>
      </dsp:txXfrm>
    </dsp:sp>
    <dsp:sp modelId="{054CEC35-B993-4629-9096-AAD58A8D201F}">
      <dsp:nvSpPr>
        <dsp:cNvPr id="0" name=""/>
        <dsp:cNvSpPr/>
      </dsp:nvSpPr>
      <dsp:spPr>
        <a:xfrm>
          <a:off x="4489251" y="0"/>
          <a:ext cx="1601390" cy="663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Ex post</a:t>
          </a:r>
        </a:p>
      </dsp:txBody>
      <dsp:txXfrm>
        <a:off x="4508694" y="19443"/>
        <a:ext cx="1562504" cy="6249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066B1-DD94-4F9D-AF26-1653B565AE34}">
      <dsp:nvSpPr>
        <dsp:cNvPr id="0" name=""/>
        <dsp:cNvSpPr/>
      </dsp:nvSpPr>
      <dsp:spPr>
        <a:xfrm>
          <a:off x="2976" y="0"/>
          <a:ext cx="6090046" cy="663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 err="1"/>
            <a:t>Ongoing</a:t>
          </a:r>
          <a:endParaRPr lang="cs-CZ" sz="3000" kern="1200" dirty="0"/>
        </a:p>
      </dsp:txBody>
      <dsp:txXfrm>
        <a:off x="22419" y="19443"/>
        <a:ext cx="6051160" cy="6249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066B1-DD94-4F9D-AF26-1653B565AE34}">
      <dsp:nvSpPr>
        <dsp:cNvPr id="0" name=""/>
        <dsp:cNvSpPr/>
      </dsp:nvSpPr>
      <dsp:spPr>
        <a:xfrm>
          <a:off x="1190" y="0"/>
          <a:ext cx="2539007" cy="663848"/>
        </a:xfrm>
        <a:prstGeom prst="roundRect">
          <a:avLst>
            <a:gd name="adj" fmla="val 10000"/>
          </a:avLst>
        </a:prstGeom>
        <a:solidFill>
          <a:schemeClr val="accent2"/>
        </a:solidFill>
        <a:ln w="2222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Formativní</a:t>
          </a:r>
        </a:p>
      </dsp:txBody>
      <dsp:txXfrm>
        <a:off x="20633" y="19443"/>
        <a:ext cx="2500121" cy="624962"/>
      </dsp:txXfrm>
    </dsp:sp>
    <dsp:sp modelId="{F95056A3-302B-42BF-9F56-08FB4B1DE98C}">
      <dsp:nvSpPr>
        <dsp:cNvPr id="0" name=""/>
        <dsp:cNvSpPr/>
      </dsp:nvSpPr>
      <dsp:spPr>
        <a:xfrm>
          <a:off x="2794099" y="17087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/>
        </a:p>
      </dsp:txBody>
      <dsp:txXfrm>
        <a:off x="2794099" y="143022"/>
        <a:ext cx="376788" cy="377803"/>
      </dsp:txXfrm>
    </dsp:sp>
    <dsp:sp modelId="{D3B44023-4DC0-4257-B832-2ACAA3E6BDF3}">
      <dsp:nvSpPr>
        <dsp:cNvPr id="0" name=""/>
        <dsp:cNvSpPr/>
      </dsp:nvSpPr>
      <dsp:spPr>
        <a:xfrm>
          <a:off x="3555801" y="0"/>
          <a:ext cx="2539007" cy="663848"/>
        </a:xfrm>
        <a:prstGeom prst="roundRect">
          <a:avLst>
            <a:gd name="adj" fmla="val 10000"/>
          </a:avLst>
        </a:prstGeom>
        <a:solidFill>
          <a:schemeClr val="accent2"/>
        </a:solidFill>
        <a:ln w="2222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 err="1"/>
            <a:t>Sumativní</a:t>
          </a:r>
          <a:endParaRPr lang="cs-CZ" sz="3000" kern="1200" dirty="0"/>
        </a:p>
      </dsp:txBody>
      <dsp:txXfrm>
        <a:off x="3575244" y="19443"/>
        <a:ext cx="2500121" cy="6249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066B1-DD94-4F9D-AF26-1653B565AE34}">
      <dsp:nvSpPr>
        <dsp:cNvPr id="0" name=""/>
        <dsp:cNvSpPr/>
      </dsp:nvSpPr>
      <dsp:spPr>
        <a:xfrm>
          <a:off x="5357" y="0"/>
          <a:ext cx="1601390" cy="663848"/>
        </a:xfrm>
        <a:prstGeom prst="roundRect">
          <a:avLst>
            <a:gd name="adj" fmla="val 10000"/>
          </a:avLst>
        </a:prstGeom>
        <a:solidFill>
          <a:schemeClr val="accent6"/>
        </a:solidFill>
        <a:ln w="2222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Ex ante</a:t>
          </a:r>
        </a:p>
      </dsp:txBody>
      <dsp:txXfrm>
        <a:off x="24800" y="19443"/>
        <a:ext cx="1562504" cy="624962"/>
      </dsp:txXfrm>
    </dsp:sp>
    <dsp:sp modelId="{F95056A3-302B-42BF-9F56-08FB4B1DE98C}">
      <dsp:nvSpPr>
        <dsp:cNvPr id="0" name=""/>
        <dsp:cNvSpPr/>
      </dsp:nvSpPr>
      <dsp:spPr>
        <a:xfrm>
          <a:off x="1766887" y="13335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1766887" y="212780"/>
        <a:ext cx="237646" cy="238286"/>
      </dsp:txXfrm>
    </dsp:sp>
    <dsp:sp modelId="{D3B44023-4DC0-4257-B832-2ACAA3E6BDF3}">
      <dsp:nvSpPr>
        <dsp:cNvPr id="0" name=""/>
        <dsp:cNvSpPr/>
      </dsp:nvSpPr>
      <dsp:spPr>
        <a:xfrm>
          <a:off x="2247304" y="0"/>
          <a:ext cx="1601390" cy="663848"/>
        </a:xfrm>
        <a:prstGeom prst="roundRect">
          <a:avLst>
            <a:gd name="adj" fmla="val 10000"/>
          </a:avLst>
        </a:prstGeom>
        <a:solidFill>
          <a:schemeClr val="accent6"/>
        </a:solidFill>
        <a:ln w="2222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Procesní</a:t>
          </a:r>
        </a:p>
      </dsp:txBody>
      <dsp:txXfrm>
        <a:off x="2266747" y="19443"/>
        <a:ext cx="1562504" cy="624962"/>
      </dsp:txXfrm>
    </dsp:sp>
    <dsp:sp modelId="{C33AE65C-97A6-4CCD-A3E4-82B9D06F7332}">
      <dsp:nvSpPr>
        <dsp:cNvPr id="0" name=""/>
        <dsp:cNvSpPr/>
      </dsp:nvSpPr>
      <dsp:spPr>
        <a:xfrm>
          <a:off x="4008834" y="13335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4008834" y="212780"/>
        <a:ext cx="237646" cy="238286"/>
      </dsp:txXfrm>
    </dsp:sp>
    <dsp:sp modelId="{054CEC35-B993-4629-9096-AAD58A8D201F}">
      <dsp:nvSpPr>
        <dsp:cNvPr id="0" name=""/>
        <dsp:cNvSpPr/>
      </dsp:nvSpPr>
      <dsp:spPr>
        <a:xfrm>
          <a:off x="4489251" y="0"/>
          <a:ext cx="1601390" cy="663848"/>
        </a:xfrm>
        <a:prstGeom prst="roundRect">
          <a:avLst>
            <a:gd name="adj" fmla="val 10000"/>
          </a:avLst>
        </a:prstGeom>
        <a:solidFill>
          <a:schemeClr val="accent6"/>
        </a:solidFill>
        <a:ln w="2222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Dopadová</a:t>
          </a:r>
        </a:p>
      </dsp:txBody>
      <dsp:txXfrm>
        <a:off x="4508694" y="19443"/>
        <a:ext cx="1562504" cy="6249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066B1-DD94-4F9D-AF26-1653B565AE34}">
      <dsp:nvSpPr>
        <dsp:cNvPr id="0" name=""/>
        <dsp:cNvSpPr/>
      </dsp:nvSpPr>
      <dsp:spPr>
        <a:xfrm>
          <a:off x="2976" y="0"/>
          <a:ext cx="6090046" cy="663848"/>
        </a:xfrm>
        <a:prstGeom prst="roundRect">
          <a:avLst>
            <a:gd name="adj" fmla="val 10000"/>
          </a:avLst>
        </a:prstGeom>
        <a:solidFill>
          <a:schemeClr val="accent4"/>
        </a:solidFill>
        <a:ln w="2222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 err="1"/>
            <a:t>Goal</a:t>
          </a:r>
          <a:r>
            <a:rPr lang="cs-CZ" sz="3000" kern="1200" dirty="0"/>
            <a:t> free</a:t>
          </a:r>
        </a:p>
      </dsp:txBody>
      <dsp:txXfrm>
        <a:off x="22419" y="19443"/>
        <a:ext cx="6051160" cy="624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36DE-52AE-4B7F-A217-199BB0FE7A5E}">
      <dsp:nvSpPr>
        <dsp:cNvPr id="0" name=""/>
        <dsp:cNvSpPr/>
      </dsp:nvSpPr>
      <dsp:spPr>
        <a:xfrm>
          <a:off x="301676" y="0"/>
          <a:ext cx="3933576" cy="455924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alibri" pitchFamily="34" charset="0"/>
              <a:cs typeface="Calibri" pitchFamily="34" charset="0"/>
            </a:rPr>
            <a:t>Ověření </a:t>
          </a:r>
          <a:r>
            <a:rPr lang="cs-CZ" sz="1800" kern="1200" dirty="0" err="1">
              <a:latin typeface="Calibri" pitchFamily="34" charset="0"/>
              <a:cs typeface="Calibri" pitchFamily="34" charset="0"/>
            </a:rPr>
            <a:t>eval</a:t>
          </a:r>
          <a:r>
            <a:rPr lang="cs-CZ" sz="1800" kern="1200" dirty="0">
              <a:latin typeface="Calibri" pitchFamily="34" charset="0"/>
              <a:cs typeface="Calibri" pitchFamily="34" charset="0"/>
            </a:rPr>
            <a:t>. povinností, návrh mandátu</a:t>
          </a:r>
          <a:endParaRPr lang="en-GB" sz="1800" kern="1200" dirty="0">
            <a:latin typeface="Calibri" pitchFamily="34" charset="0"/>
            <a:cs typeface="Calibri" pitchFamily="34" charset="0"/>
          </a:endParaRPr>
        </a:p>
      </dsp:txBody>
      <dsp:txXfrm>
        <a:off x="315030" y="13354"/>
        <a:ext cx="3906868" cy="429216"/>
      </dsp:txXfrm>
    </dsp:sp>
    <dsp:sp modelId="{91A173B6-B9E8-49D4-B41C-4FB153DEE7D7}">
      <dsp:nvSpPr>
        <dsp:cNvPr id="0" name=""/>
        <dsp:cNvSpPr/>
      </dsp:nvSpPr>
      <dsp:spPr>
        <a:xfrm rot="5527368">
          <a:off x="2184348" y="468897"/>
          <a:ext cx="144209" cy="166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207393" y="479909"/>
        <a:ext cx="99721" cy="100946"/>
      </dsp:txXfrm>
    </dsp:sp>
    <dsp:sp modelId="{454FDACF-7DD3-4ACD-8764-6AAE0CA464E6}">
      <dsp:nvSpPr>
        <dsp:cNvPr id="0" name=""/>
        <dsp:cNvSpPr/>
      </dsp:nvSpPr>
      <dsp:spPr>
        <a:xfrm>
          <a:off x="280453" y="648072"/>
          <a:ext cx="3927977" cy="455924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alibri" pitchFamily="34" charset="0"/>
              <a:cs typeface="Calibri" pitchFamily="34" charset="0"/>
            </a:rPr>
            <a:t>Základní požadavky, komunikační plán</a:t>
          </a:r>
          <a:endParaRPr lang="en-GB" sz="1800" kern="1200" dirty="0">
            <a:latin typeface="Calibri" pitchFamily="34" charset="0"/>
            <a:cs typeface="Calibri" pitchFamily="34" charset="0"/>
          </a:endParaRPr>
        </a:p>
      </dsp:txBody>
      <dsp:txXfrm>
        <a:off x="293807" y="661426"/>
        <a:ext cx="3901269" cy="429216"/>
      </dsp:txXfrm>
    </dsp:sp>
    <dsp:sp modelId="{40A9A170-4B13-4BE7-A5BD-77699C1AD384}">
      <dsp:nvSpPr>
        <dsp:cNvPr id="0" name=""/>
        <dsp:cNvSpPr/>
      </dsp:nvSpPr>
      <dsp:spPr>
        <a:xfrm rot="5214223">
          <a:off x="2199106" y="1103630"/>
          <a:ext cx="124283" cy="166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210381" y="1124617"/>
        <a:ext cx="99721" cy="86998"/>
      </dsp:txXfrm>
    </dsp:sp>
    <dsp:sp modelId="{C70C6856-C6E5-4B2C-A46A-CAD4ACA54BE6}">
      <dsp:nvSpPr>
        <dsp:cNvPr id="0" name=""/>
        <dsp:cNvSpPr/>
      </dsp:nvSpPr>
      <dsp:spPr>
        <a:xfrm>
          <a:off x="302887" y="1269467"/>
          <a:ext cx="3950477" cy="458539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alibri" pitchFamily="34" charset="0"/>
              <a:cs typeface="Calibri" pitchFamily="34" charset="0"/>
            </a:rPr>
            <a:t>Supervize, spolupráce, podpora</a:t>
          </a:r>
          <a:endParaRPr lang="en-GB" sz="1800" kern="1200" dirty="0">
            <a:latin typeface="Calibri" pitchFamily="34" charset="0"/>
            <a:cs typeface="Calibri" pitchFamily="34" charset="0"/>
          </a:endParaRPr>
        </a:p>
      </dsp:txBody>
      <dsp:txXfrm>
        <a:off x="316317" y="1282897"/>
        <a:ext cx="3923617" cy="431679"/>
      </dsp:txXfrm>
    </dsp:sp>
    <dsp:sp modelId="{35238D39-AB6E-4AC3-95B5-72E8AB768533}">
      <dsp:nvSpPr>
        <dsp:cNvPr id="0" name=""/>
        <dsp:cNvSpPr/>
      </dsp:nvSpPr>
      <dsp:spPr>
        <a:xfrm rot="5575728">
          <a:off x="2186437" y="1744587"/>
          <a:ext cx="149718" cy="166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212583" y="1752859"/>
        <a:ext cx="99721" cy="104803"/>
      </dsp:txXfrm>
    </dsp:sp>
    <dsp:sp modelId="{418DA06D-7A97-4655-80EC-C40EDBEC39BC}">
      <dsp:nvSpPr>
        <dsp:cNvPr id="0" name=""/>
        <dsp:cNvSpPr/>
      </dsp:nvSpPr>
      <dsp:spPr>
        <a:xfrm>
          <a:off x="269203" y="1927370"/>
          <a:ext cx="3950477" cy="459492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alibri" pitchFamily="34" charset="0"/>
              <a:cs typeface="Calibri" pitchFamily="34" charset="0"/>
            </a:rPr>
            <a:t>Supervize, zpětná vazba</a:t>
          </a:r>
          <a:endParaRPr lang="en-GB" sz="1800" kern="1200" dirty="0">
            <a:latin typeface="Calibri" pitchFamily="34" charset="0"/>
            <a:cs typeface="Calibri" pitchFamily="34" charset="0"/>
          </a:endParaRPr>
        </a:p>
      </dsp:txBody>
      <dsp:txXfrm>
        <a:off x="282661" y="1940828"/>
        <a:ext cx="3923561" cy="432576"/>
      </dsp:txXfrm>
    </dsp:sp>
    <dsp:sp modelId="{9506D637-DD86-4FEF-A58A-209DDBDDB735}">
      <dsp:nvSpPr>
        <dsp:cNvPr id="0" name=""/>
        <dsp:cNvSpPr/>
      </dsp:nvSpPr>
      <dsp:spPr>
        <a:xfrm rot="5217555">
          <a:off x="2190742" y="2398189"/>
          <a:ext cx="141840" cy="166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210673" y="2410400"/>
        <a:ext cx="99721" cy="99288"/>
      </dsp:txXfrm>
    </dsp:sp>
    <dsp:sp modelId="{6C79386C-5316-4D8B-9191-D144A6121E15}">
      <dsp:nvSpPr>
        <dsp:cNvPr id="0" name=""/>
        <dsp:cNvSpPr/>
      </dsp:nvSpPr>
      <dsp:spPr>
        <a:xfrm>
          <a:off x="312017" y="2575717"/>
          <a:ext cx="3933576" cy="456574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alibri" pitchFamily="34" charset="0"/>
              <a:cs typeface="Calibri" pitchFamily="34" charset="0"/>
            </a:rPr>
            <a:t>Facilitace formulace doporučení</a:t>
          </a:r>
          <a:endParaRPr lang="en-GB" sz="1800" kern="1200" dirty="0">
            <a:latin typeface="Calibri" pitchFamily="34" charset="0"/>
            <a:cs typeface="Calibri" pitchFamily="34" charset="0"/>
          </a:endParaRPr>
        </a:p>
      </dsp:txBody>
      <dsp:txXfrm>
        <a:off x="325390" y="2589090"/>
        <a:ext cx="3906830" cy="429828"/>
      </dsp:txXfrm>
    </dsp:sp>
    <dsp:sp modelId="{967318B6-D7AA-426B-A9D0-82F34FC1C0E2}">
      <dsp:nvSpPr>
        <dsp:cNvPr id="0" name=""/>
        <dsp:cNvSpPr/>
      </dsp:nvSpPr>
      <dsp:spPr>
        <a:xfrm rot="5400000">
          <a:off x="2209971" y="3040970"/>
          <a:ext cx="137668" cy="166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228945" y="3055237"/>
        <a:ext cx="99721" cy="96368"/>
      </dsp:txXfrm>
    </dsp:sp>
    <dsp:sp modelId="{6A35FD9A-9A7F-4E79-9867-47D295311BFA}">
      <dsp:nvSpPr>
        <dsp:cNvPr id="0" name=""/>
        <dsp:cNvSpPr/>
      </dsp:nvSpPr>
      <dsp:spPr>
        <a:xfrm>
          <a:off x="312017" y="3215850"/>
          <a:ext cx="3933576" cy="456932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>
              <a:latin typeface="Calibri" pitchFamily="34" charset="0"/>
              <a:cs typeface="Calibri" pitchFamily="34" charset="0"/>
            </a:rPr>
            <a:t>Advocacy</a:t>
          </a:r>
          <a:r>
            <a:rPr lang="cs-CZ" sz="1800" kern="1200" dirty="0">
              <a:latin typeface="Calibri" pitchFamily="34" charset="0"/>
              <a:cs typeface="Calibri" pitchFamily="34" charset="0"/>
            </a:rPr>
            <a:t>, obhajoba…</a:t>
          </a:r>
          <a:endParaRPr lang="en-GB" sz="1800" kern="1200" dirty="0">
            <a:latin typeface="Calibri" pitchFamily="34" charset="0"/>
            <a:cs typeface="Calibri" pitchFamily="34" charset="0"/>
          </a:endParaRPr>
        </a:p>
      </dsp:txBody>
      <dsp:txXfrm>
        <a:off x="325400" y="3229233"/>
        <a:ext cx="3906810" cy="430166"/>
      </dsp:txXfrm>
    </dsp:sp>
    <dsp:sp modelId="{BB9E53BC-4CB2-46FA-B1AF-CD12A0E67F5E}">
      <dsp:nvSpPr>
        <dsp:cNvPr id="0" name=""/>
        <dsp:cNvSpPr/>
      </dsp:nvSpPr>
      <dsp:spPr>
        <a:xfrm rot="5395625">
          <a:off x="2211004" y="3680625"/>
          <a:ext cx="136415" cy="166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-5400000">
        <a:off x="2229325" y="3695519"/>
        <a:ext cx="99721" cy="95491"/>
      </dsp:txXfrm>
    </dsp:sp>
    <dsp:sp modelId="{B06A691D-B45C-44F2-A1C7-CBA8276F11D3}">
      <dsp:nvSpPr>
        <dsp:cNvPr id="0" name=""/>
        <dsp:cNvSpPr/>
      </dsp:nvSpPr>
      <dsp:spPr>
        <a:xfrm>
          <a:off x="312830" y="3854670"/>
          <a:ext cx="3933576" cy="456301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>
              <a:latin typeface="Calibri" pitchFamily="34" charset="0"/>
              <a:cs typeface="Calibri" pitchFamily="34" charset="0"/>
            </a:rPr>
            <a:t>Follow</a:t>
          </a:r>
          <a:r>
            <a:rPr lang="cs-CZ" sz="1800" kern="1200" dirty="0">
              <a:latin typeface="Calibri" pitchFamily="34" charset="0"/>
              <a:cs typeface="Calibri" pitchFamily="34" charset="0"/>
            </a:rPr>
            <a:t> </a:t>
          </a:r>
          <a:r>
            <a:rPr lang="cs-CZ" sz="1800" kern="1200" dirty="0" err="1">
              <a:latin typeface="Calibri" pitchFamily="34" charset="0"/>
              <a:cs typeface="Calibri" pitchFamily="34" charset="0"/>
            </a:rPr>
            <a:t>up</a:t>
          </a:r>
          <a:r>
            <a:rPr lang="cs-CZ" sz="1800" kern="1200" dirty="0">
              <a:latin typeface="Calibri" pitchFamily="34" charset="0"/>
              <a:cs typeface="Calibri" pitchFamily="34" charset="0"/>
            </a:rPr>
            <a:t>, sledování plnění</a:t>
          </a:r>
          <a:endParaRPr lang="en-GB" sz="1800" kern="1200" dirty="0">
            <a:latin typeface="Calibri" pitchFamily="34" charset="0"/>
            <a:cs typeface="Calibri" pitchFamily="34" charset="0"/>
          </a:endParaRPr>
        </a:p>
      </dsp:txBody>
      <dsp:txXfrm>
        <a:off x="326195" y="3868035"/>
        <a:ext cx="3906846" cy="429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36DE-52AE-4B7F-A217-199BB0FE7A5E}">
      <dsp:nvSpPr>
        <dsp:cNvPr id="0" name=""/>
        <dsp:cNvSpPr/>
      </dsp:nvSpPr>
      <dsp:spPr>
        <a:xfrm>
          <a:off x="0" y="3470"/>
          <a:ext cx="1800201" cy="430397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Uživatelé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606" y="16076"/>
        <a:ext cx="1774989" cy="405185"/>
      </dsp:txXfrm>
    </dsp:sp>
    <dsp:sp modelId="{91A173B6-B9E8-49D4-B41C-4FB153DEE7D7}">
      <dsp:nvSpPr>
        <dsp:cNvPr id="0" name=""/>
        <dsp:cNvSpPr/>
      </dsp:nvSpPr>
      <dsp:spPr>
        <a:xfrm rot="5400000">
          <a:off x="824831" y="443903"/>
          <a:ext cx="150537" cy="180645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845907" y="458957"/>
        <a:ext cx="108387" cy="105376"/>
      </dsp:txXfrm>
    </dsp:sp>
    <dsp:sp modelId="{454FDACF-7DD3-4ACD-8764-6AAE0CA464E6}">
      <dsp:nvSpPr>
        <dsp:cNvPr id="0" name=""/>
        <dsp:cNvSpPr/>
      </dsp:nvSpPr>
      <dsp:spPr>
        <a:xfrm>
          <a:off x="0" y="634584"/>
          <a:ext cx="1800201" cy="434134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Ext</a:t>
          </a:r>
          <a:r>
            <a:rPr 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. evaluátor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715" y="647299"/>
        <a:ext cx="1774771" cy="408704"/>
      </dsp:txXfrm>
    </dsp:sp>
    <dsp:sp modelId="{40A9A170-4B13-4BE7-A5BD-77699C1AD384}">
      <dsp:nvSpPr>
        <dsp:cNvPr id="0" name=""/>
        <dsp:cNvSpPr/>
      </dsp:nvSpPr>
      <dsp:spPr>
        <a:xfrm rot="5400000">
          <a:off x="824831" y="1078755"/>
          <a:ext cx="150537" cy="180645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845907" y="1093809"/>
        <a:ext cx="108387" cy="105376"/>
      </dsp:txXfrm>
    </dsp:sp>
    <dsp:sp modelId="{C70C6856-C6E5-4B2C-A46A-CAD4ACA54BE6}">
      <dsp:nvSpPr>
        <dsp:cNvPr id="0" name=""/>
        <dsp:cNvSpPr/>
      </dsp:nvSpPr>
      <dsp:spPr>
        <a:xfrm>
          <a:off x="0" y="1269436"/>
          <a:ext cx="1800201" cy="437936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EE, Respondenti</a:t>
          </a:r>
          <a:endParaRPr lang="en-GB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827" y="1282263"/>
        <a:ext cx="1774547" cy="412282"/>
      </dsp:txXfrm>
    </dsp:sp>
    <dsp:sp modelId="{35238D39-AB6E-4AC3-95B5-72E8AB768533}">
      <dsp:nvSpPr>
        <dsp:cNvPr id="0" name=""/>
        <dsp:cNvSpPr/>
      </dsp:nvSpPr>
      <dsp:spPr>
        <a:xfrm rot="5400000">
          <a:off x="824831" y="1717408"/>
          <a:ext cx="150537" cy="180645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845907" y="1732462"/>
        <a:ext cx="108387" cy="105376"/>
      </dsp:txXfrm>
    </dsp:sp>
    <dsp:sp modelId="{418DA06D-7A97-4655-80EC-C40EDBEC39BC}">
      <dsp:nvSpPr>
        <dsp:cNvPr id="0" name=""/>
        <dsp:cNvSpPr/>
      </dsp:nvSpPr>
      <dsp:spPr>
        <a:xfrm>
          <a:off x="0" y="1908089"/>
          <a:ext cx="1800201" cy="442368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EE, Uživatelé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957" y="1921046"/>
        <a:ext cx="1774287" cy="416454"/>
      </dsp:txXfrm>
    </dsp:sp>
    <dsp:sp modelId="{9506D637-DD86-4FEF-A58A-209DDBDDB735}">
      <dsp:nvSpPr>
        <dsp:cNvPr id="0" name=""/>
        <dsp:cNvSpPr/>
      </dsp:nvSpPr>
      <dsp:spPr>
        <a:xfrm rot="5400000">
          <a:off x="824831" y="2360493"/>
          <a:ext cx="150537" cy="180645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845907" y="2375547"/>
        <a:ext cx="108387" cy="105376"/>
      </dsp:txXfrm>
    </dsp:sp>
    <dsp:sp modelId="{6C79386C-5316-4D8B-9191-D144A6121E15}">
      <dsp:nvSpPr>
        <dsp:cNvPr id="0" name=""/>
        <dsp:cNvSpPr/>
      </dsp:nvSpPr>
      <dsp:spPr>
        <a:xfrm>
          <a:off x="0" y="2551174"/>
          <a:ext cx="1800201" cy="446888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EE, Uživatelé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089" y="2564263"/>
        <a:ext cx="1774023" cy="420710"/>
      </dsp:txXfrm>
    </dsp:sp>
    <dsp:sp modelId="{967318B6-D7AA-426B-A9D0-82F34FC1C0E2}">
      <dsp:nvSpPr>
        <dsp:cNvPr id="0" name=""/>
        <dsp:cNvSpPr/>
      </dsp:nvSpPr>
      <dsp:spPr>
        <a:xfrm rot="5400000">
          <a:off x="824831" y="3008098"/>
          <a:ext cx="150537" cy="180645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845907" y="3023152"/>
        <a:ext cx="108387" cy="105376"/>
      </dsp:txXfrm>
    </dsp:sp>
    <dsp:sp modelId="{6A35FD9A-9A7F-4E79-9867-47D295311BFA}">
      <dsp:nvSpPr>
        <dsp:cNvPr id="0" name=""/>
        <dsp:cNvSpPr/>
      </dsp:nvSpPr>
      <dsp:spPr>
        <a:xfrm>
          <a:off x="0" y="3198779"/>
          <a:ext cx="1800201" cy="452668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Uživatelé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258" y="3212037"/>
        <a:ext cx="1773685" cy="426152"/>
      </dsp:txXfrm>
    </dsp:sp>
    <dsp:sp modelId="{8CF17ED3-B2C4-4BA5-AF07-A49D992820B3}">
      <dsp:nvSpPr>
        <dsp:cNvPr id="0" name=""/>
        <dsp:cNvSpPr/>
      </dsp:nvSpPr>
      <dsp:spPr>
        <a:xfrm rot="5400000">
          <a:off x="824831" y="3661484"/>
          <a:ext cx="150537" cy="180645"/>
        </a:xfrm>
        <a:prstGeom prst="rightArrow">
          <a:avLst/>
        </a:prstGeom>
        <a:noFill/>
        <a:ln w="22225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845907" y="3676538"/>
        <a:ext cx="108387" cy="105376"/>
      </dsp:txXfrm>
    </dsp:sp>
    <dsp:sp modelId="{AFC3E17B-6A2F-43C1-9A2F-B5B01CE2DC64}">
      <dsp:nvSpPr>
        <dsp:cNvPr id="0" name=""/>
        <dsp:cNvSpPr/>
      </dsp:nvSpPr>
      <dsp:spPr>
        <a:xfrm>
          <a:off x="0" y="3852165"/>
          <a:ext cx="1800201" cy="458598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libri" panose="020F0502020204030204" pitchFamily="34" charset="0"/>
              <a:cs typeface="Calibri" panose="020F0502020204030204" pitchFamily="34" charset="0"/>
            </a:rPr>
            <a:t>Uživatelé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432" y="3865597"/>
        <a:ext cx="1773337" cy="431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594C-C056-4032-AB6A-DED26AF7B25A}">
      <dsp:nvSpPr>
        <dsp:cNvPr id="0" name=""/>
        <dsp:cNvSpPr/>
      </dsp:nvSpPr>
      <dsp:spPr>
        <a:xfrm>
          <a:off x="5394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Plánování</a:t>
          </a:r>
          <a:endParaRPr lang="cs-CZ" sz="2800" kern="1200" dirty="0">
            <a:latin typeface="Calibri" pitchFamily="34" charset="0"/>
            <a:cs typeface="Calibri" pitchFamily="34" charset="0"/>
          </a:endParaRPr>
        </a:p>
      </dsp:txBody>
      <dsp:txXfrm>
        <a:off x="581458" y="0"/>
        <a:ext cx="1988007" cy="1152128"/>
      </dsp:txXfrm>
    </dsp:sp>
    <dsp:sp modelId="{DF43F2E3-DFBA-4B4C-8B62-5EEEA15D53FE}">
      <dsp:nvSpPr>
        <dsp:cNvPr id="0" name=""/>
        <dsp:cNvSpPr/>
      </dsp:nvSpPr>
      <dsp:spPr>
        <a:xfrm>
          <a:off x="2831516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Raná realizace</a:t>
          </a:r>
        </a:p>
      </dsp:txBody>
      <dsp:txXfrm>
        <a:off x="3407580" y="0"/>
        <a:ext cx="1988007" cy="1152128"/>
      </dsp:txXfrm>
    </dsp:sp>
    <dsp:sp modelId="{6FF54A7F-31E9-4665-B397-80918B7A5DBF}">
      <dsp:nvSpPr>
        <dsp:cNvPr id="0" name=""/>
        <dsp:cNvSpPr/>
      </dsp:nvSpPr>
      <dsp:spPr>
        <a:xfrm>
          <a:off x="5652627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Rutinní realizace</a:t>
          </a:r>
        </a:p>
      </dsp:txBody>
      <dsp:txXfrm>
        <a:off x="6228691" y="0"/>
        <a:ext cx="1988007" cy="1152128"/>
      </dsp:txXfrm>
    </dsp:sp>
    <dsp:sp modelId="{24BA3BF4-95B6-495E-97FC-322295654F30}">
      <dsp:nvSpPr>
        <dsp:cNvPr id="0" name=""/>
        <dsp:cNvSpPr/>
      </dsp:nvSpPr>
      <dsp:spPr>
        <a:xfrm>
          <a:off x="8483761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Dopady, efekty</a:t>
          </a:r>
        </a:p>
      </dsp:txBody>
      <dsp:txXfrm>
        <a:off x="9059825" y="0"/>
        <a:ext cx="1988007" cy="1152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594C-C056-4032-AB6A-DED26AF7B25A}">
      <dsp:nvSpPr>
        <dsp:cNvPr id="0" name=""/>
        <dsp:cNvSpPr/>
      </dsp:nvSpPr>
      <dsp:spPr>
        <a:xfrm>
          <a:off x="5394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Plánování</a:t>
          </a:r>
          <a:endParaRPr lang="cs-CZ" sz="2800" kern="1200" dirty="0">
            <a:latin typeface="Calibri" pitchFamily="34" charset="0"/>
            <a:cs typeface="Calibri" pitchFamily="34" charset="0"/>
          </a:endParaRPr>
        </a:p>
      </dsp:txBody>
      <dsp:txXfrm>
        <a:off x="581458" y="0"/>
        <a:ext cx="1988007" cy="1152128"/>
      </dsp:txXfrm>
    </dsp:sp>
    <dsp:sp modelId="{DF43F2E3-DFBA-4B4C-8B62-5EEEA15D53FE}">
      <dsp:nvSpPr>
        <dsp:cNvPr id="0" name=""/>
        <dsp:cNvSpPr/>
      </dsp:nvSpPr>
      <dsp:spPr>
        <a:xfrm>
          <a:off x="2831516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Raná realizace</a:t>
          </a:r>
        </a:p>
      </dsp:txBody>
      <dsp:txXfrm>
        <a:off x="3407580" y="0"/>
        <a:ext cx="1988007" cy="1152128"/>
      </dsp:txXfrm>
    </dsp:sp>
    <dsp:sp modelId="{6FF54A7F-31E9-4665-B397-80918B7A5DBF}">
      <dsp:nvSpPr>
        <dsp:cNvPr id="0" name=""/>
        <dsp:cNvSpPr/>
      </dsp:nvSpPr>
      <dsp:spPr>
        <a:xfrm>
          <a:off x="5652627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Rutinní realizace</a:t>
          </a:r>
        </a:p>
      </dsp:txBody>
      <dsp:txXfrm>
        <a:off x="6228691" y="0"/>
        <a:ext cx="1988007" cy="1152128"/>
      </dsp:txXfrm>
    </dsp:sp>
    <dsp:sp modelId="{24BA3BF4-95B6-495E-97FC-322295654F30}">
      <dsp:nvSpPr>
        <dsp:cNvPr id="0" name=""/>
        <dsp:cNvSpPr/>
      </dsp:nvSpPr>
      <dsp:spPr>
        <a:xfrm>
          <a:off x="8483761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Dopady, efekty</a:t>
          </a:r>
        </a:p>
      </dsp:txBody>
      <dsp:txXfrm>
        <a:off x="9059825" y="0"/>
        <a:ext cx="1988007" cy="1152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956B2-0687-4268-8F11-AA48C854C76F}">
      <dsp:nvSpPr>
        <dsp:cNvPr id="0" name=""/>
        <dsp:cNvSpPr/>
      </dsp:nvSpPr>
      <dsp:spPr>
        <a:xfrm>
          <a:off x="2214" y="126140"/>
          <a:ext cx="2698301" cy="1079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latin typeface="Calibri" panose="020F0502020204030204" pitchFamily="34" charset="0"/>
              <a:cs typeface="Calibri" panose="020F0502020204030204" pitchFamily="34" charset="0"/>
            </a:rPr>
            <a:t>Hodnoty</a:t>
          </a:r>
        </a:p>
      </dsp:txBody>
      <dsp:txXfrm>
        <a:off x="541874" y="126140"/>
        <a:ext cx="1618981" cy="1079320"/>
      </dsp:txXfrm>
    </dsp:sp>
    <dsp:sp modelId="{6B0D8472-3A37-49A4-815C-3B37898C9ECE}">
      <dsp:nvSpPr>
        <dsp:cNvPr id="0" name=""/>
        <dsp:cNvSpPr/>
      </dsp:nvSpPr>
      <dsp:spPr>
        <a:xfrm>
          <a:off x="2430686" y="126140"/>
          <a:ext cx="2698301" cy="1079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latin typeface="Calibri" panose="020F0502020204030204" pitchFamily="34" charset="0"/>
              <a:cs typeface="Calibri" panose="020F0502020204030204" pitchFamily="34" charset="0"/>
            </a:rPr>
            <a:t>Kritéria</a:t>
          </a:r>
        </a:p>
      </dsp:txBody>
      <dsp:txXfrm>
        <a:off x="2970346" y="126140"/>
        <a:ext cx="1618981" cy="1079320"/>
      </dsp:txXfrm>
    </dsp:sp>
    <dsp:sp modelId="{BB0BB4D4-88A0-43C2-AE2D-2FCE4DA779FD}">
      <dsp:nvSpPr>
        <dsp:cNvPr id="0" name=""/>
        <dsp:cNvSpPr/>
      </dsp:nvSpPr>
      <dsp:spPr>
        <a:xfrm>
          <a:off x="4859158" y="126140"/>
          <a:ext cx="2698301" cy="1079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latin typeface="Calibri" panose="020F0502020204030204" pitchFamily="34" charset="0"/>
              <a:cs typeface="Calibri" panose="020F0502020204030204" pitchFamily="34" charset="0"/>
            </a:rPr>
            <a:t>Otázky</a:t>
          </a:r>
        </a:p>
      </dsp:txBody>
      <dsp:txXfrm>
        <a:off x="5398818" y="126140"/>
        <a:ext cx="1618981" cy="1079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956B2-0687-4268-8F11-AA48C854C76F}">
      <dsp:nvSpPr>
        <dsp:cNvPr id="0" name=""/>
        <dsp:cNvSpPr/>
      </dsp:nvSpPr>
      <dsp:spPr>
        <a:xfrm>
          <a:off x="2214" y="126140"/>
          <a:ext cx="2698301" cy="10793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Smysluplný projekt</a:t>
          </a:r>
        </a:p>
      </dsp:txBody>
      <dsp:txXfrm>
        <a:off x="541874" y="126140"/>
        <a:ext cx="1618981" cy="1079320"/>
      </dsp:txXfrm>
    </dsp:sp>
    <dsp:sp modelId="{6B0D8472-3A37-49A4-815C-3B37898C9ECE}">
      <dsp:nvSpPr>
        <dsp:cNvPr id="0" name=""/>
        <dsp:cNvSpPr/>
      </dsp:nvSpPr>
      <dsp:spPr>
        <a:xfrm>
          <a:off x="2430686" y="126140"/>
          <a:ext cx="2698301" cy="10793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Relevance</a:t>
          </a:r>
        </a:p>
      </dsp:txBody>
      <dsp:txXfrm>
        <a:off x="2970346" y="126140"/>
        <a:ext cx="1618981" cy="1079320"/>
      </dsp:txXfrm>
    </dsp:sp>
    <dsp:sp modelId="{BB0BB4D4-88A0-43C2-AE2D-2FCE4DA779FD}">
      <dsp:nvSpPr>
        <dsp:cNvPr id="0" name=""/>
        <dsp:cNvSpPr/>
      </dsp:nvSpPr>
      <dsp:spPr>
        <a:xfrm>
          <a:off x="4861373" y="129151"/>
          <a:ext cx="2698301" cy="10793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Reaguje projekt na problémy cílové skupiny?</a:t>
          </a:r>
        </a:p>
      </dsp:txBody>
      <dsp:txXfrm>
        <a:off x="5401033" y="129151"/>
        <a:ext cx="1618981" cy="10793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594C-C056-4032-AB6A-DED26AF7B25A}">
      <dsp:nvSpPr>
        <dsp:cNvPr id="0" name=""/>
        <dsp:cNvSpPr/>
      </dsp:nvSpPr>
      <dsp:spPr>
        <a:xfrm>
          <a:off x="5394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Plánování</a:t>
          </a:r>
          <a:endParaRPr lang="cs-CZ" sz="2800" kern="1200" dirty="0">
            <a:latin typeface="Calibri" pitchFamily="34" charset="0"/>
            <a:cs typeface="Calibri" pitchFamily="34" charset="0"/>
          </a:endParaRPr>
        </a:p>
      </dsp:txBody>
      <dsp:txXfrm>
        <a:off x="581458" y="0"/>
        <a:ext cx="1988007" cy="1152128"/>
      </dsp:txXfrm>
    </dsp:sp>
    <dsp:sp modelId="{DF43F2E3-DFBA-4B4C-8B62-5EEEA15D53FE}">
      <dsp:nvSpPr>
        <dsp:cNvPr id="0" name=""/>
        <dsp:cNvSpPr/>
      </dsp:nvSpPr>
      <dsp:spPr>
        <a:xfrm>
          <a:off x="2831516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Raná realizace</a:t>
          </a:r>
        </a:p>
      </dsp:txBody>
      <dsp:txXfrm>
        <a:off x="3407580" y="0"/>
        <a:ext cx="1988007" cy="1152128"/>
      </dsp:txXfrm>
    </dsp:sp>
    <dsp:sp modelId="{6FF54A7F-31E9-4665-B397-80918B7A5DBF}">
      <dsp:nvSpPr>
        <dsp:cNvPr id="0" name=""/>
        <dsp:cNvSpPr/>
      </dsp:nvSpPr>
      <dsp:spPr>
        <a:xfrm>
          <a:off x="5652627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Rutinní realizace</a:t>
          </a:r>
        </a:p>
      </dsp:txBody>
      <dsp:txXfrm>
        <a:off x="6228691" y="0"/>
        <a:ext cx="1988007" cy="1152128"/>
      </dsp:txXfrm>
    </dsp:sp>
    <dsp:sp modelId="{24BA3BF4-95B6-495E-97FC-322295654F30}">
      <dsp:nvSpPr>
        <dsp:cNvPr id="0" name=""/>
        <dsp:cNvSpPr/>
      </dsp:nvSpPr>
      <dsp:spPr>
        <a:xfrm>
          <a:off x="8483761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Dopady, efekty</a:t>
          </a:r>
        </a:p>
      </dsp:txBody>
      <dsp:txXfrm>
        <a:off x="9059825" y="0"/>
        <a:ext cx="1988007" cy="11521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594C-C056-4032-AB6A-DED26AF7B25A}">
      <dsp:nvSpPr>
        <dsp:cNvPr id="0" name=""/>
        <dsp:cNvSpPr/>
      </dsp:nvSpPr>
      <dsp:spPr>
        <a:xfrm>
          <a:off x="5394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Plánování</a:t>
          </a:r>
          <a:endParaRPr lang="cs-CZ" sz="2800" kern="1200" dirty="0">
            <a:latin typeface="Calibri" pitchFamily="34" charset="0"/>
            <a:cs typeface="Calibri" pitchFamily="34" charset="0"/>
          </a:endParaRPr>
        </a:p>
      </dsp:txBody>
      <dsp:txXfrm>
        <a:off x="581458" y="0"/>
        <a:ext cx="1988007" cy="1152128"/>
      </dsp:txXfrm>
    </dsp:sp>
    <dsp:sp modelId="{DF43F2E3-DFBA-4B4C-8B62-5EEEA15D53FE}">
      <dsp:nvSpPr>
        <dsp:cNvPr id="0" name=""/>
        <dsp:cNvSpPr/>
      </dsp:nvSpPr>
      <dsp:spPr>
        <a:xfrm>
          <a:off x="2831516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Raná realizace</a:t>
          </a:r>
        </a:p>
      </dsp:txBody>
      <dsp:txXfrm>
        <a:off x="3407580" y="0"/>
        <a:ext cx="1988007" cy="1152128"/>
      </dsp:txXfrm>
    </dsp:sp>
    <dsp:sp modelId="{6FF54A7F-31E9-4665-B397-80918B7A5DBF}">
      <dsp:nvSpPr>
        <dsp:cNvPr id="0" name=""/>
        <dsp:cNvSpPr/>
      </dsp:nvSpPr>
      <dsp:spPr>
        <a:xfrm>
          <a:off x="5652627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Rutinní realizace</a:t>
          </a:r>
        </a:p>
      </dsp:txBody>
      <dsp:txXfrm>
        <a:off x="6228691" y="0"/>
        <a:ext cx="1988007" cy="1152128"/>
      </dsp:txXfrm>
    </dsp:sp>
    <dsp:sp modelId="{24BA3BF4-95B6-495E-97FC-322295654F30}">
      <dsp:nvSpPr>
        <dsp:cNvPr id="0" name=""/>
        <dsp:cNvSpPr/>
      </dsp:nvSpPr>
      <dsp:spPr>
        <a:xfrm>
          <a:off x="8483761" y="0"/>
          <a:ext cx="3140135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Calibri" pitchFamily="34" charset="0"/>
              <a:cs typeface="Calibri" pitchFamily="34" charset="0"/>
            </a:rPr>
            <a:t>Dopady, efekty</a:t>
          </a:r>
        </a:p>
      </dsp:txBody>
      <dsp:txXfrm>
        <a:off x="9059825" y="0"/>
        <a:ext cx="1988007" cy="1152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583905" y="175345"/>
            <a:ext cx="2664296" cy="493315"/>
          </a:xfrm>
          <a:prstGeom prst="rect">
            <a:avLst/>
          </a:prstGeom>
        </p:spPr>
        <p:txBody>
          <a:bodyPr vert="horz" lIns="90754" tIns="45377" rIns="90754" bIns="45377" rtlCol="0" anchor="ctr" anchorCtr="0"/>
          <a:lstStyle>
            <a:lvl1pPr algn="r">
              <a:defRPr sz="1200"/>
            </a:lvl1pPr>
          </a:lstStyle>
          <a:p>
            <a:r>
              <a:rPr lang="cs-CZ" b="1" dirty="0"/>
              <a:t>Modul 2 „Přístupy, otázky, design“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451557" y="9371287"/>
            <a:ext cx="2664296" cy="350402"/>
          </a:xfrm>
          <a:prstGeom prst="rect">
            <a:avLst/>
          </a:prstGeom>
        </p:spPr>
        <p:txBody>
          <a:bodyPr vert="horz" lIns="90754" tIns="45377" rIns="90754" bIns="45377" rtlCol="0" anchor="ctr"/>
          <a:lstStyle>
            <a:lvl1pPr algn="l">
              <a:defRPr sz="1200"/>
            </a:lvl1pPr>
          </a:lstStyle>
          <a:p>
            <a:r>
              <a:rPr lang="cs-CZ" sz="1000" b="1" dirty="0"/>
              <a:t>Úvod do evaluací 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AA4EAF-B635-4864-99FA-D5CD16B7BE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56526"/>
            <a:ext cx="2664296" cy="3506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736D6F63-A85D-442B-99A6-2EB94777FCA8}" type="slidenum">
              <a:rPr lang="cs-CZ" sz="1000" b="1" smtClean="0"/>
              <a:t>‹#›</a:t>
            </a:fld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4209241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5406C4C0-89B0-4B76-A8CB-C799D7F056EF}" type="datetimeFigureOut">
              <a:rPr lang="cs-CZ" smtClean="0"/>
              <a:pPr/>
              <a:t>28.11.2023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DEDD7BDB-743A-4784-9715-2FA3CE9F46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90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31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 lot of different </a:t>
            </a:r>
            <a:r>
              <a:rPr lang="nl-BE" dirty="0" err="1"/>
              <a:t>typologies</a:t>
            </a:r>
            <a:r>
              <a:rPr lang="nl-BE" dirty="0"/>
              <a:t> on </a:t>
            </a:r>
            <a:r>
              <a:rPr lang="nl-BE" dirty="0" err="1"/>
              <a:t>evaluation</a:t>
            </a:r>
            <a:r>
              <a:rPr lang="nl-BE" dirty="0"/>
              <a:t> approaches.</a:t>
            </a:r>
          </a:p>
          <a:p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typology</a:t>
            </a:r>
            <a:r>
              <a:rPr lang="nl-BE" dirty="0"/>
              <a:t> is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purpose</a:t>
            </a:r>
            <a:r>
              <a:rPr lang="nl-BE" dirty="0"/>
              <a:t>.</a:t>
            </a:r>
          </a:p>
          <a:p>
            <a:endParaRPr lang="nl-BE" dirty="0"/>
          </a:p>
          <a:p>
            <a:endParaRPr lang="nl-BE" dirty="0"/>
          </a:p>
          <a:p>
            <a:r>
              <a:rPr lang="nl-BE" b="1" u="none" dirty="0"/>
              <a:t>	</a:t>
            </a:r>
            <a:r>
              <a:rPr lang="nl-BE" b="1" u="sng" dirty="0"/>
              <a:t>DEVELOPMENTAL (</a:t>
            </a:r>
            <a:r>
              <a:rPr lang="nl-BE" b="1" u="sng" dirty="0" err="1"/>
              <a:t>to</a:t>
            </a:r>
            <a:r>
              <a:rPr lang="nl-BE" b="1" u="sng" dirty="0"/>
              <a:t> </a:t>
            </a:r>
            <a:r>
              <a:rPr lang="nl-BE" b="1" u="sng" dirty="0" err="1"/>
              <a:t>determine</a:t>
            </a:r>
            <a:r>
              <a:rPr lang="nl-BE" b="1" u="sng" dirty="0"/>
              <a:t> project scopes </a:t>
            </a:r>
            <a:r>
              <a:rPr lang="nl-BE" b="1" u="sng" dirty="0" err="1"/>
              <a:t>and</a:t>
            </a:r>
            <a:r>
              <a:rPr lang="nl-BE" b="1" u="sng" dirty="0"/>
              <a:t> action </a:t>
            </a:r>
            <a:r>
              <a:rPr lang="nl-BE" b="1" u="sng" dirty="0" err="1"/>
              <a:t>plans</a:t>
            </a:r>
            <a:r>
              <a:rPr lang="nl-BE" b="1" u="sng" dirty="0"/>
              <a:t>) p. 120</a:t>
            </a:r>
          </a:p>
          <a:p>
            <a:endParaRPr lang="nl-BE" dirty="0"/>
          </a:p>
          <a:p>
            <a:pPr algn="l"/>
            <a:r>
              <a:rPr lang="en-US" sz="1800" b="1" i="0" u="none" strike="noStrike" baseline="0" dirty="0">
                <a:latin typeface="SabonLTStd-Roman"/>
              </a:rPr>
              <a:t>The background information strategy </a:t>
            </a:r>
            <a:r>
              <a:rPr lang="en-US" sz="1800" b="0" i="0" u="none" strike="noStrike" baseline="0" dirty="0">
                <a:latin typeface="SabonLTStd-Roman"/>
              </a:rPr>
              <a:t>can provide stakeholders</a:t>
            </a:r>
          </a:p>
          <a:p>
            <a:pPr algn="l"/>
            <a:r>
              <a:rPr lang="en-US" sz="1800" b="0" i="0" u="none" strike="noStrike" baseline="0" dirty="0">
                <a:latin typeface="SabonLTStd-Roman"/>
              </a:rPr>
              <a:t>with general information about communities and clients so they can put their</a:t>
            </a:r>
          </a:p>
          <a:p>
            <a:pPr algn="l"/>
            <a:r>
              <a:rPr lang="en-US" sz="1800" b="0" i="0" u="none" strike="noStrike" baseline="0" dirty="0">
                <a:latin typeface="SabonLTStd-Roman"/>
              </a:rPr>
              <a:t>action plans in motion; the formative research evaluation approach fits this</a:t>
            </a:r>
          </a:p>
          <a:p>
            <a:pPr algn="l"/>
            <a:r>
              <a:rPr lang="en-US" sz="1800" b="0" i="0" u="none" strike="noStrike" baseline="0" dirty="0">
                <a:latin typeface="SabonLTStd-Roman"/>
              </a:rPr>
              <a:t>purpose well. </a:t>
            </a:r>
          </a:p>
          <a:p>
            <a:pPr algn="l"/>
            <a:endParaRPr lang="en-US" sz="1800" b="0" i="0" u="none" strike="noStrike" baseline="0" dirty="0">
              <a:latin typeface="SabonLTStd-Roman"/>
            </a:endParaRPr>
          </a:p>
          <a:p>
            <a:pPr algn="l"/>
            <a:r>
              <a:rPr lang="en-US" sz="1800" b="0" i="0" u="none" strike="noStrike" baseline="0" dirty="0">
                <a:latin typeface="SabonLTStd-Roman"/>
              </a:rPr>
              <a:t>The </a:t>
            </a:r>
            <a:r>
              <a:rPr lang="en-US" sz="1800" b="1" i="0" u="none" strike="noStrike" baseline="0" dirty="0">
                <a:latin typeface="SabonLTStd-Roman"/>
              </a:rPr>
              <a:t>development facilitation strategy </a:t>
            </a:r>
            <a:r>
              <a:rPr lang="en-US" sz="1800" b="0" i="0" u="none" strike="noStrike" baseline="0" dirty="0">
                <a:latin typeface="SabonLTStd-Roman"/>
              </a:rPr>
              <a:t>can be ideal to use with</a:t>
            </a:r>
          </a:p>
          <a:p>
            <a:pPr algn="l"/>
            <a:r>
              <a:rPr lang="en-US" sz="1800" b="0" i="0" u="none" strike="noStrike" baseline="0" dirty="0">
                <a:latin typeface="SabonLTStd-Roman"/>
              </a:rPr>
              <a:t>stakeholders who feel they need evaluators’ input to develop the plan for their</a:t>
            </a:r>
          </a:p>
          <a:p>
            <a:pPr algn="l"/>
            <a:r>
              <a:rPr lang="en-US" sz="1800" b="0" i="0" u="none" strike="noStrike" baseline="0" dirty="0">
                <a:latin typeface="SabonLTStd-Roman"/>
              </a:rPr>
              <a:t>program or evaluators’ support to build consensus about the worth of an</a:t>
            </a:r>
          </a:p>
          <a:p>
            <a:pPr algn="l"/>
            <a:r>
              <a:rPr lang="en-US" sz="1800" b="0" i="0" u="none" strike="noStrike" baseline="0" dirty="0">
                <a:latin typeface="SabonLTStd-Roman"/>
              </a:rPr>
              <a:t>action plan. </a:t>
            </a:r>
          </a:p>
          <a:p>
            <a:pPr algn="l"/>
            <a:endParaRPr lang="en-US" sz="1800" b="0" i="0" u="none" strike="noStrike" baseline="0" dirty="0">
              <a:latin typeface="SabonLTStd-Roman"/>
            </a:endParaRPr>
          </a:p>
          <a:p>
            <a:pPr algn="l"/>
            <a:r>
              <a:rPr lang="en-US" sz="1800" b="1" i="0" u="none" strike="noStrike" baseline="0" dirty="0">
                <a:latin typeface="SabonLTStd-Roman"/>
              </a:rPr>
              <a:t>The troubleshooting strategy </a:t>
            </a:r>
            <a:r>
              <a:rPr lang="en-US" sz="1800" b="0" i="0" u="none" strike="noStrike" baseline="0" dirty="0">
                <a:latin typeface="SabonLTStd-Roman"/>
              </a:rPr>
              <a:t>uses small-scale trials of the program</a:t>
            </a:r>
          </a:p>
          <a:p>
            <a:pPr algn="l"/>
            <a:r>
              <a:rPr lang="en-US" sz="1800" b="0" i="0" u="none" strike="noStrike" baseline="0" dirty="0">
                <a:latin typeface="SabonLTStd-Roman"/>
              </a:rPr>
              <a:t>action to iron out potential problems and come up with ways to fine-tune the</a:t>
            </a:r>
          </a:p>
          <a:p>
            <a:pPr algn="l"/>
            <a:r>
              <a:rPr lang="nl-BE" sz="1800" b="0" i="0" u="none" strike="noStrike" baseline="0" dirty="0">
                <a:latin typeface="SabonLTStd-Roman"/>
              </a:rPr>
              <a:t>plan.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197C3-3B07-4CFB-A620-4DE9D5F9401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112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579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511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28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261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247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C259A-D70C-486D-86BD-E0CED0F669F2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19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91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D7BDB-743A-4784-9715-2FA3CE9F46C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28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031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720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D7BDB-743A-4784-9715-2FA3CE9F46C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083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D7BDB-743A-4784-9715-2FA3CE9F46C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354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/>
              <a:t>Approach</a:t>
            </a:r>
            <a:r>
              <a:rPr lang="nl-BE" dirty="0"/>
              <a:t> </a:t>
            </a:r>
            <a:r>
              <a:rPr lang="nl-BE" dirty="0" err="1"/>
              <a:t>consist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phylosophical</a:t>
            </a:r>
            <a:r>
              <a:rPr lang="nl-BE" dirty="0"/>
              <a:t> </a:t>
            </a:r>
            <a:r>
              <a:rPr lang="nl-BE" dirty="0" err="1"/>
              <a:t>underpinnings</a:t>
            </a:r>
            <a:r>
              <a:rPr lang="nl-BE" dirty="0"/>
              <a:t> </a:t>
            </a:r>
            <a:r>
              <a:rPr lang="nl-BE" dirty="0" err="1"/>
              <a:t>concerning</a:t>
            </a:r>
            <a:r>
              <a:rPr lang="nl-BE" dirty="0"/>
              <a:t> </a:t>
            </a:r>
            <a:r>
              <a:rPr lang="nl-BE" dirty="0" err="1"/>
              <a:t>ontology</a:t>
            </a:r>
            <a:r>
              <a:rPr lang="nl-BE" dirty="0"/>
              <a:t> (</a:t>
            </a:r>
            <a:r>
              <a:rPr lang="nl-BE" dirty="0" err="1"/>
              <a:t>what</a:t>
            </a:r>
            <a:r>
              <a:rPr lang="nl-BE" dirty="0"/>
              <a:t> is </a:t>
            </a:r>
            <a:r>
              <a:rPr lang="nl-BE" dirty="0" err="1"/>
              <a:t>reality</a:t>
            </a:r>
            <a:r>
              <a:rPr lang="nl-BE" dirty="0"/>
              <a:t>)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epistemology</a:t>
            </a:r>
            <a:r>
              <a:rPr lang="nl-BE" dirty="0"/>
              <a:t> (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we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things</a:t>
            </a:r>
            <a:r>
              <a:rPr lang="nl-BE" dirty="0"/>
              <a:t>)</a:t>
            </a:r>
          </a:p>
          <a:p>
            <a:r>
              <a:rPr lang="nl-BE" dirty="0"/>
              <a:t>	</a:t>
            </a:r>
            <a:r>
              <a:rPr lang="nl-BE" dirty="0" err="1"/>
              <a:t>closely</a:t>
            </a:r>
            <a:r>
              <a:rPr lang="nl-BE" dirty="0"/>
              <a:t> </a:t>
            </a:r>
            <a:r>
              <a:rPr lang="nl-BE" dirty="0" err="1"/>
              <a:t>related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intended</a:t>
            </a:r>
            <a:r>
              <a:rPr lang="nl-BE" dirty="0"/>
              <a:t> </a:t>
            </a:r>
            <a:r>
              <a:rPr lang="nl-BE" dirty="0" err="1"/>
              <a:t>purpose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evaluation</a:t>
            </a:r>
            <a:r>
              <a:rPr lang="nl-BE" dirty="0"/>
              <a:t> OR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kind of information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.</a:t>
            </a:r>
          </a:p>
          <a:p>
            <a:endParaRPr lang="nl-BE" dirty="0"/>
          </a:p>
          <a:p>
            <a:r>
              <a:rPr lang="nl-BE" b="1" dirty="0" err="1"/>
              <a:t>Strategy</a:t>
            </a:r>
            <a:r>
              <a:rPr lang="nl-BE" b="1" dirty="0"/>
              <a:t> = </a:t>
            </a:r>
            <a:r>
              <a:rPr lang="nl-BE" b="0" dirty="0"/>
              <a:t>set of procedures </a:t>
            </a:r>
            <a:r>
              <a:rPr lang="nl-BE" b="0" dirty="0" err="1"/>
              <a:t>and</a:t>
            </a:r>
            <a:r>
              <a:rPr lang="nl-BE" b="0" dirty="0"/>
              <a:t> </a:t>
            </a:r>
            <a:r>
              <a:rPr lang="nl-BE" b="0" dirty="0" err="1"/>
              <a:t>principles</a:t>
            </a:r>
            <a:r>
              <a:rPr lang="nl-BE" b="0" dirty="0"/>
              <a:t> </a:t>
            </a:r>
            <a:r>
              <a:rPr lang="nl-BE" b="0" dirty="0" err="1"/>
              <a:t>that</a:t>
            </a:r>
            <a:r>
              <a:rPr lang="nl-BE" b="0" dirty="0"/>
              <a:t> are </a:t>
            </a:r>
            <a:r>
              <a:rPr lang="nl-BE" b="0" dirty="0" err="1"/>
              <a:t>systematically</a:t>
            </a:r>
            <a:r>
              <a:rPr lang="nl-BE" b="0" dirty="0"/>
              <a:t> </a:t>
            </a:r>
            <a:r>
              <a:rPr lang="nl-BE" b="0" dirty="0" err="1"/>
              <a:t>executed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make a </a:t>
            </a:r>
            <a:r>
              <a:rPr lang="nl-BE" b="0" dirty="0" err="1"/>
              <a:t>knowledge</a:t>
            </a:r>
            <a:r>
              <a:rPr lang="nl-BE" b="0" dirty="0"/>
              <a:t> claim.</a:t>
            </a:r>
          </a:p>
          <a:p>
            <a:r>
              <a:rPr lang="nl-BE" b="0" dirty="0"/>
              <a:t>	</a:t>
            </a:r>
          </a:p>
          <a:p>
            <a:endParaRPr lang="nl-BE" b="0" dirty="0"/>
          </a:p>
          <a:p>
            <a:r>
              <a:rPr lang="nl-BE" b="1" dirty="0" err="1"/>
              <a:t>Methods</a:t>
            </a:r>
            <a:r>
              <a:rPr lang="nl-BE" b="1" dirty="0"/>
              <a:t> </a:t>
            </a:r>
            <a:r>
              <a:rPr lang="nl-BE" b="0" dirty="0"/>
              <a:t>= tools </a:t>
            </a:r>
            <a:r>
              <a:rPr lang="nl-BE" b="0" dirty="0" err="1"/>
              <a:t>for</a:t>
            </a:r>
            <a:r>
              <a:rPr lang="nl-BE" b="0" dirty="0"/>
              <a:t> data </a:t>
            </a:r>
            <a:r>
              <a:rPr lang="nl-BE" b="0" dirty="0" err="1"/>
              <a:t>collection</a:t>
            </a:r>
            <a:r>
              <a:rPr lang="nl-BE" b="0" dirty="0"/>
              <a:t> </a:t>
            </a:r>
            <a:r>
              <a:rPr lang="nl-BE" b="0" dirty="0" err="1"/>
              <a:t>and</a:t>
            </a:r>
            <a:r>
              <a:rPr lang="nl-BE" b="0" dirty="0"/>
              <a:t> analysis</a:t>
            </a:r>
            <a:endParaRPr lang="nl-BE" b="1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197C3-3B07-4CFB-A620-4DE9D5F9401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00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/>
              <a:t>APPROACH</a:t>
            </a:r>
          </a:p>
          <a:p>
            <a:endParaRPr lang="nl-BE" dirty="0"/>
          </a:p>
          <a:p>
            <a:r>
              <a:rPr lang="nl-BE" dirty="0"/>
              <a:t>https://www.uia-initiative.eu/en/evaluation-approaches</a:t>
            </a:r>
          </a:p>
          <a:p>
            <a:endParaRPr lang="nl-BE" dirty="0"/>
          </a:p>
          <a:p>
            <a:r>
              <a:rPr lang="en-US" b="0" i="1" dirty="0">
                <a:solidFill>
                  <a:srgbClr val="002329"/>
                </a:solidFill>
                <a:effectLst/>
                <a:latin typeface="karbonregular"/>
              </a:rPr>
              <a:t>We would thus understand an ‘evaluation approach’ to be a conceptual analytical model, not a specific method or techniques. </a:t>
            </a:r>
          </a:p>
          <a:p>
            <a:r>
              <a:rPr lang="en-US" b="0" i="1" dirty="0">
                <a:solidFill>
                  <a:srgbClr val="002329"/>
                </a:solidFill>
                <a:effectLst/>
                <a:latin typeface="karbonregular"/>
              </a:rPr>
              <a:t>We see it as a way of structuring and undertaking analysis, but also data collection. It has to do with a set of principles and foci that underlie and guide the evaluation.</a:t>
            </a:r>
          </a:p>
          <a:p>
            <a:endParaRPr lang="en-US" b="0" i="1" dirty="0">
              <a:solidFill>
                <a:srgbClr val="002329"/>
              </a:solidFill>
              <a:effectLst/>
              <a:latin typeface="karbonregular"/>
            </a:endParaRPr>
          </a:p>
          <a:p>
            <a:r>
              <a:rPr lang="nl-BE" i="1" dirty="0"/>
              <a:t>https://getproofed.com.au/writing-tips/research-paradigms-explanation-and-examples/</a:t>
            </a:r>
            <a:endParaRPr lang="en-US" b="0" i="1" dirty="0">
              <a:solidFill>
                <a:srgbClr val="002329"/>
              </a:solidFill>
              <a:effectLst/>
              <a:latin typeface="karbonregular"/>
            </a:endParaRPr>
          </a:p>
          <a:p>
            <a:endParaRPr lang="en-US" b="0" i="1" dirty="0">
              <a:solidFill>
                <a:srgbClr val="002329"/>
              </a:solidFill>
              <a:effectLst/>
              <a:latin typeface="karbonregular"/>
            </a:endParaRPr>
          </a:p>
          <a:p>
            <a:r>
              <a:rPr lang="en-US" b="0" i="0" dirty="0">
                <a:solidFill>
                  <a:srgbClr val="002329"/>
                </a:solidFill>
                <a:effectLst/>
                <a:latin typeface="karbonregular"/>
              </a:rPr>
              <a:t>Link with paradigm</a:t>
            </a:r>
            <a:endParaRPr lang="nl-BE" i="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197C3-3B07-4CFB-A620-4DE9D5F9401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34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0921" y="1712894"/>
            <a:ext cx="10038080" cy="1848036"/>
          </a:xfrm>
        </p:spPr>
        <p:txBody>
          <a:bodyPr>
            <a:noAutofit/>
          </a:bodyPr>
          <a:lstStyle>
            <a:lvl1pPr algn="ctr">
              <a:defRPr sz="6000">
                <a:solidFill>
                  <a:srgbClr val="37609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829" y="4473116"/>
            <a:ext cx="10053410" cy="9906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  <a:endParaRPr lang="en-US" dirty="0"/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1068829" y="3825044"/>
            <a:ext cx="10053410" cy="0"/>
          </a:xfrm>
          <a:prstGeom prst="line">
            <a:avLst/>
          </a:prstGeom>
          <a:ln w="38100">
            <a:solidFill>
              <a:srgbClr val="376092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3199" y="476672"/>
            <a:ext cx="2905309" cy="864000"/>
          </a:xfrm>
          <a:prstGeom prst="rect">
            <a:avLst/>
          </a:prstGeom>
          <a:noFill/>
        </p:spPr>
      </p:pic>
      <p:pic>
        <p:nvPicPr>
          <p:cNvPr id="7" name="Obrázek 3" descr="logo_N01_F01-1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95469" y="620688"/>
            <a:ext cx="2172239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0E7AE-BCC0-40F4-B496-21C406A2B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F20234-1397-4437-9A29-7659D8417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758552-E8AA-4702-BA59-C87E5E20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558-2A86-42D1-A24E-93631E1FA2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E90221-45D0-42F7-9B04-7EBC809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ED93AE-A33C-47BF-8BDF-73D0F9761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6533-9797-4BE5-9878-A9C26E2F9D7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F5CA2AD-4BE7-4312-9CB7-DBC6B43CB9E0}"/>
              </a:ext>
            </a:extLst>
          </p:cNvPr>
          <p:cNvCxnSpPr/>
          <p:nvPr userDrawn="1"/>
        </p:nvCxnSpPr>
        <p:spPr>
          <a:xfrm>
            <a:off x="1068829" y="3825044"/>
            <a:ext cx="10053410" cy="0"/>
          </a:xfrm>
          <a:prstGeom prst="line">
            <a:avLst/>
          </a:prstGeom>
          <a:ln w="38100">
            <a:solidFill>
              <a:srgbClr val="376092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3" descr="logo_N01_F01-1.png">
            <a:extLst>
              <a:ext uri="{FF2B5EF4-FFF2-40B4-BE49-F238E27FC236}">
                <a16:creationId xmlns:a16="http://schemas.microsoft.com/office/drawing/2014/main" id="{B9F85E98-9B16-4C41-AB4F-DD34B2E5B6B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95466" y="620688"/>
            <a:ext cx="241300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6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2CC14-BB48-4FBB-9D70-C30FFF4DC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66DAE0-F0E3-4B4A-B2FB-55BB58C3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5CA920-1B5C-4213-90DF-4EA5ED25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558-2A86-42D1-A24E-93631E1FA2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A3EAB3-2B94-49C3-8CC9-0AA824AD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ADFD77-8FD4-4FF8-A00E-F1252461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57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8D3AC-76B4-4E86-9FCC-E1579FCD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BBD28CF-1278-4531-9FBF-B5C47B59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F74EB3-15BC-44D4-BD3B-C39522E6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558-2A86-42D1-A24E-93631E1FA2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3E308F-27AD-4828-87A7-CF9A980F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4EDA6A-5AC9-483C-938A-7733B59E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1118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CEDBA-0F1F-4542-AC8F-317920CE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5D778C-D165-4999-9D48-9C6D27D9F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F4662D5-1041-477C-91F9-158E11858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F14C6E-24AE-45FC-AE5F-6B8BEB21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558-2A86-42D1-A24E-93631E1FA2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534ACA-D180-4337-B995-3E84E5B3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4E1D5A-CF45-47FB-86B9-B4932446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6996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3F8DD-465E-469C-8804-AA423143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EFC7862-5350-470C-9DD9-CB9D445E5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B3829F8-A652-48B8-93D7-09FEA20F8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9315E52-AEDD-488B-9E9A-B516301D9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1291985-D598-438F-BE2A-E20A129BB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1109BE-AF4F-4A97-BC18-14FFC559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558-2A86-42D1-A24E-93631E1FA2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CEE05BB-42CA-4809-BF3D-1CF6859F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B40B5A-CC24-4DAA-A835-F7E7E6CB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9473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9BC0C-2181-468E-A926-7C062627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A042E7-FB79-43A9-97C4-D074E95A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558-2A86-42D1-A24E-93631E1FA2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773476-A430-4167-A8C4-67F38BC2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5847BC-72BA-406C-9238-EDACFB37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8667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BF0F51A-06AE-4A10-A620-A5D6FFEC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558-2A86-42D1-A24E-93631E1FA2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0044297-DAF6-475B-AC49-A7682906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2D6CA5-C8B3-4804-8723-3AE5825E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747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5AA47-DCD1-4F25-BC20-2548D42F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659210-A90B-4AB4-BEB5-D4025B8E7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C6A725F-F1E5-4FF4-A1C7-648EC53F4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71DCA4-1B3B-4E1E-83EF-0DE47206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558-2A86-42D1-A24E-93631E1FA2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EE135C-68AD-4DBD-81B1-AD6B6B0E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CF0155-9715-403A-9CEB-9E33FA64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076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C655C-765B-4484-9765-650BC9C6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C8D3A0A-31BF-40B6-888B-E9FC07940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99E1864-1C40-4FA7-A191-A2DD74DBD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FED254-D5E7-4D7E-B3C7-6622043D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558-2A86-42D1-A24E-93631E1FA2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686CCD-F5C7-45A5-9BEC-140C31C8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19C20B-5BB6-4B8B-90B8-363CA667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3797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6BAFC-D4DE-422E-9D76-84753E8F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59C214-5C6C-4C1C-99AF-6193E67D5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73FDB1-4E5C-4482-8E63-8E448979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558-2A86-42D1-A24E-93631E1FA2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8733A-8EC3-454A-8FE7-FCC7007F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B558FF-A741-49D7-A695-BE1AF477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03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53" y="980728"/>
            <a:ext cx="11135782" cy="457250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9379" y="332656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81C90DE-7F33-475D-811E-292509383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97F08F-4481-446D-AAFA-566177FC8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8C0FF6-0A02-470A-B70B-3D9373F1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558-2A86-42D1-A24E-93631E1FA2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4AB31E-DB17-4522-879D-C1CC4123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37CEC4-D607-4291-8124-04CA11A7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22854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53" y="980728"/>
            <a:ext cx="11135782" cy="457250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9377" y="332656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3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340768"/>
            <a:ext cx="5472608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353860"/>
            <a:ext cx="5212837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7382" y="260648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82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75388" y="188640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72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949" y="1268760"/>
            <a:ext cx="7244178" cy="482453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2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403" y="1268760"/>
            <a:ext cx="3564876" cy="489654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655887" y="3172702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71398" y="224644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9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1232756"/>
            <a:ext cx="11155680" cy="4896544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75388" y="296652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5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5388" y="1160748"/>
            <a:ext cx="11135782" cy="4536504"/>
          </a:xfrm>
        </p:spPr>
        <p:txBody>
          <a:bodyPr vert="eaVert" anchor="t" anchorCtr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75388" y="224644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92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Copyright Benedict Wauters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64D86-807C-41EA-9E35-B9E4D0D4C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964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2E426C00-CE6B-4F1C-AD69-1B5C3065428A}"/>
              </a:ext>
            </a:extLst>
          </p:cNvPr>
          <p:cNvSpPr/>
          <p:nvPr userDrawn="1"/>
        </p:nvSpPr>
        <p:spPr>
          <a:xfrm>
            <a:off x="107468" y="105915"/>
            <a:ext cx="7614000" cy="659520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585679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81" y="2060848"/>
            <a:ext cx="11055019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750"/>
              </a:spcBef>
              <a:spcAft>
                <a:spcPts val="750"/>
              </a:spcAft>
              <a:buFontTx/>
              <a:buNone/>
              <a:defRPr sz="21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35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35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32512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340768"/>
            <a:ext cx="5472608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353860"/>
            <a:ext cx="5212837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7384" y="260648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75390" y="188640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949" y="1268760"/>
            <a:ext cx="7244178" cy="482453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2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403" y="1268760"/>
            <a:ext cx="3564876" cy="489654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655887" y="3172704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71400" y="224644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1232756"/>
            <a:ext cx="11155680" cy="4896544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75390" y="296652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5390" y="1160748"/>
            <a:ext cx="11135782" cy="4536504"/>
          </a:xfrm>
        </p:spPr>
        <p:txBody>
          <a:bodyPr vert="eaVert" anchor="t" anchorCtr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75390" y="224644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477934" y="6602419"/>
            <a:ext cx="6096000" cy="179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15000"/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7843" y="872716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7" y="1556792"/>
            <a:ext cx="11135782" cy="40684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9" y="6309326"/>
            <a:ext cx="730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rgbClr val="404040"/>
                </a:solidFill>
                <a:latin typeface="+mj-lt"/>
              </a:defRPr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Rectangle 7"/>
          <p:cNvSpPr/>
          <p:nvPr userDrawn="1"/>
        </p:nvSpPr>
        <p:spPr>
          <a:xfrm>
            <a:off x="1" y="-11482"/>
            <a:ext cx="12213204" cy="272130"/>
          </a:xfrm>
          <a:prstGeom prst="rect">
            <a:avLst/>
          </a:prstGeom>
          <a:solidFill>
            <a:srgbClr val="376092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Přímá spojnice 13"/>
          <p:cNvCxnSpPr/>
          <p:nvPr userDrawn="1"/>
        </p:nvCxnSpPr>
        <p:spPr bwMode="auto">
          <a:xfrm>
            <a:off x="0" y="332656"/>
            <a:ext cx="121920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889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 w="152400" h="50800" prst="softRound"/>
            <a:bevelB prst="angle"/>
          </a:sp3d>
        </p:spPr>
      </p:cxnSp>
      <p:sp>
        <p:nvSpPr>
          <p:cNvPr id="4" name="Obdélník 3"/>
          <p:cNvSpPr/>
          <p:nvPr userDrawn="1"/>
        </p:nvSpPr>
        <p:spPr>
          <a:xfrm>
            <a:off x="1" y="-11482"/>
            <a:ext cx="12213204" cy="740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2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81" r:id="rId9"/>
  </p:sldLayoutIdLst>
  <p:hf hdr="0" ftr="0" dt="0"/>
  <p:txStyles>
    <p:titleStyle>
      <a:lvl1pPr algn="l" defTabSz="914423" rtl="0" eaLnBrk="1" latinLnBrk="0" hangingPunct="1"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7" indent="-274327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75" indent="-274327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701" indent="-228606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28" indent="-228606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34" indent="-228606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61" indent="-228606" algn="l" defTabSz="91442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2000" indent="-228606" algn="l" defTabSz="91442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615" indent="-228606" algn="l" defTabSz="91442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942" indent="-228606" algn="l" defTabSz="91442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616854E-522A-4CAC-B8A8-FCB7D63B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5C723D6-60E2-4393-9F1E-1DBF9E1CC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8E80F0-7F7E-484A-A18B-4C4672421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5558-2A86-42D1-A24E-93631E1FA2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AF8D5F-8700-4DCB-BB61-81BF94EEA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149079-0649-4084-BCC8-152EEE9D2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45318F0-E483-4AC6-9629-0A5AACBAF77C}"/>
              </a:ext>
            </a:extLst>
          </p:cNvPr>
          <p:cNvSpPr/>
          <p:nvPr userDrawn="1"/>
        </p:nvSpPr>
        <p:spPr>
          <a:xfrm>
            <a:off x="1" y="-11482"/>
            <a:ext cx="12213204" cy="272130"/>
          </a:xfrm>
          <a:prstGeom prst="rect">
            <a:avLst/>
          </a:prstGeom>
          <a:solidFill>
            <a:srgbClr val="376092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6D5818A-4B63-434E-A39E-336671337E81}"/>
              </a:ext>
            </a:extLst>
          </p:cNvPr>
          <p:cNvCxnSpPr/>
          <p:nvPr userDrawn="1"/>
        </p:nvCxnSpPr>
        <p:spPr bwMode="auto">
          <a:xfrm>
            <a:off x="0" y="332656"/>
            <a:ext cx="121920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889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 w="152400" h="50800" prst="softRound"/>
            <a:bevelB prst="angle"/>
          </a:sp3d>
        </p:spPr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F5E669DC-A8B6-4174-A2F4-99C8C47A74A2}"/>
              </a:ext>
            </a:extLst>
          </p:cNvPr>
          <p:cNvSpPr/>
          <p:nvPr userDrawn="1"/>
        </p:nvSpPr>
        <p:spPr>
          <a:xfrm>
            <a:off x="1" y="-11482"/>
            <a:ext cx="12213204" cy="740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29041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  <p:sldLayoutId id="2147484100" r:id="rId18"/>
    <p:sldLayoutId id="2147484101" r:id="rId19"/>
    <p:sldLayoutId id="214748410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18" Type="http://schemas.openxmlformats.org/officeDocument/2006/relationships/diagramLayout" Target="../diagrams/layout17.xml"/><Relationship Id="rId26" Type="http://schemas.microsoft.com/office/2007/relationships/diagramDrawing" Target="../diagrams/drawing18.xml"/><Relationship Id="rId3" Type="http://schemas.openxmlformats.org/officeDocument/2006/relationships/diagramLayout" Target="../diagrams/layout14.xml"/><Relationship Id="rId21" Type="http://schemas.microsoft.com/office/2007/relationships/diagramDrawing" Target="../diagrams/drawing17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17" Type="http://schemas.openxmlformats.org/officeDocument/2006/relationships/diagramData" Target="../diagrams/data17.xml"/><Relationship Id="rId25" Type="http://schemas.openxmlformats.org/officeDocument/2006/relationships/diagramColors" Target="../diagrams/colors18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20" Type="http://schemas.openxmlformats.org/officeDocument/2006/relationships/diagramColors" Target="../diagrams/colors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24" Type="http://schemas.openxmlformats.org/officeDocument/2006/relationships/diagramQuickStyle" Target="../diagrams/quickStyle18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23" Type="http://schemas.openxmlformats.org/officeDocument/2006/relationships/diagramLayout" Target="../diagrams/layout18.xml"/><Relationship Id="rId10" Type="http://schemas.openxmlformats.org/officeDocument/2006/relationships/diagramColors" Target="../diagrams/colors15.xml"/><Relationship Id="rId19" Type="http://schemas.openxmlformats.org/officeDocument/2006/relationships/diagramQuickStyle" Target="../diagrams/quickStyle17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Relationship Id="rId22" Type="http://schemas.openxmlformats.org/officeDocument/2006/relationships/diagramData" Target="../diagrams/data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43572" y="1616968"/>
            <a:ext cx="7528560" cy="184803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Úvod do evaluací</a:t>
            </a:r>
            <a:endParaRPr lang="cs-CZ" b="1" dirty="0">
              <a:solidFill>
                <a:srgbClr val="40404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16996" y="4365104"/>
            <a:ext cx="7558842" cy="14041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3200" b="1" dirty="0">
                <a:solidFill>
                  <a:srgbClr val="0066CC"/>
                </a:solidFill>
                <a:cs typeface="Calibri" panose="020F0502020204030204" pitchFamily="34" charset="0"/>
              </a:rPr>
              <a:t>Vladimír </a:t>
            </a:r>
            <a:r>
              <a:rPr lang="cs-CZ" sz="3200" b="1" dirty="0" err="1">
                <a:solidFill>
                  <a:srgbClr val="0066CC"/>
                </a:solidFill>
                <a:cs typeface="Calibri" panose="020F0502020204030204" pitchFamily="34" charset="0"/>
              </a:rPr>
              <a:t>Kváča</a:t>
            </a:r>
            <a:r>
              <a:rPr lang="cs-CZ" sz="3200" b="1" dirty="0">
                <a:solidFill>
                  <a:srgbClr val="0066CC"/>
                </a:solidFill>
                <a:cs typeface="Calibri" panose="020F0502020204030204" pitchFamily="34" charset="0"/>
              </a:rPr>
              <a:t>, Daniel Svoboda</a:t>
            </a:r>
          </a:p>
        </p:txBody>
      </p:sp>
      <p:sp>
        <p:nvSpPr>
          <p:cNvPr id="4" name="Obdélník 8"/>
          <p:cNvSpPr>
            <a:spLocks noChangeArrowheads="1"/>
          </p:cNvSpPr>
          <p:nvPr/>
        </p:nvSpPr>
        <p:spPr bwMode="auto">
          <a:xfrm>
            <a:off x="1523492" y="584127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Česká evaluační společnost, </a:t>
            </a:r>
            <a:r>
              <a:rPr lang="cs-CZ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z.s</a:t>
            </a:r>
            <a:r>
              <a:rPr lang="cs-CZ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cs-CZ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Máchova 469/23, 120 00 Praha 2, e-mail: ces@czecheval.cz, https://czecheval.cz/</a:t>
            </a:r>
          </a:p>
        </p:txBody>
      </p:sp>
    </p:spTree>
    <p:extLst>
      <p:ext uri="{BB962C8B-B14F-4D97-AF65-F5344CB8AC3E}">
        <p14:creationId xmlns:p14="http://schemas.microsoft.com/office/powerpoint/2010/main" val="29314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678" y="367860"/>
            <a:ext cx="8350620" cy="684076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Calibri" panose="020F0502020204030204" pitchFamily="34" charset="0"/>
              </a:rPr>
              <a:t>Hodnoty – Kritéria – Otázky</a:t>
            </a:r>
            <a:endParaRPr lang="en-GB" sz="3200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Zástupný symbol pro obsah 12">
            <a:extLst>
              <a:ext uri="{FF2B5EF4-FFF2-40B4-BE49-F238E27FC236}">
                <a16:creationId xmlns:a16="http://schemas.microsoft.com/office/drawing/2014/main" id="{0B07E15C-C5AF-47DB-8E54-303728622B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16164" y="1557340"/>
          <a:ext cx="7559675" cy="133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Zástupný symbol pro obsah 12">
            <a:extLst>
              <a:ext uri="{FF2B5EF4-FFF2-40B4-BE49-F238E27FC236}">
                <a16:creationId xmlns:a16="http://schemas.microsoft.com/office/drawing/2014/main" id="{DAF3F512-01DF-4EE3-AC68-3A8A58B7EF8C}"/>
              </a:ext>
            </a:extLst>
          </p:cNvPr>
          <p:cNvGraphicFramePr>
            <a:graphicFrameLocks/>
          </p:cNvGraphicFramePr>
          <p:nvPr/>
        </p:nvGraphicFramePr>
        <p:xfrm>
          <a:off x="2295697" y="2888941"/>
          <a:ext cx="7559675" cy="133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33D4F489-E74C-4216-B998-69C18FE0C025}"/>
              </a:ext>
            </a:extLst>
          </p:cNvPr>
          <p:cNvSpPr/>
          <p:nvPr/>
        </p:nvSpPr>
        <p:spPr>
          <a:xfrm>
            <a:off x="2747628" y="4509120"/>
            <a:ext cx="3168352" cy="18002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AD010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Kritéria představují do určité míry zformalizované hodnoty, které nejčastěji chceme u projektů, politik či služeb vidět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B07F33BD-74D5-496A-B415-F687C82688E1}"/>
              </a:ext>
            </a:extLst>
          </p:cNvPr>
          <p:cNvSpPr/>
          <p:nvPr/>
        </p:nvSpPr>
        <p:spPr>
          <a:xfrm>
            <a:off x="6348028" y="4509120"/>
            <a:ext cx="3168352" cy="18002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AD010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Otázky se zpravidla vztahují k jednomu kritériu, představují konkrétní vztažení kritéria na hodnocený jev</a:t>
            </a: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1CA0DA85-F330-4C2B-9E11-A130A040F017}"/>
              </a:ext>
            </a:extLst>
          </p:cNvPr>
          <p:cNvSpPr txBox="1">
            <a:spLocks/>
          </p:cNvSpPr>
          <p:nvPr/>
        </p:nvSpPr>
        <p:spPr>
          <a:xfrm>
            <a:off x="10588752" y="6353459"/>
            <a:ext cx="547808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1409497-DEA7-468B-B17B-9A08E0DED03B}"/>
              </a:ext>
            </a:extLst>
          </p:cNvPr>
          <p:cNvSpPr/>
          <p:nvPr/>
        </p:nvSpPr>
        <p:spPr>
          <a:xfrm>
            <a:off x="11136313" y="0"/>
            <a:ext cx="10556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Odbočka – evaluační kritéria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8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2207568" y="332657"/>
            <a:ext cx="8026584" cy="533811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Klasická evaluační kritéria (OECD DAC 2019)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5842992" cy="5184576"/>
          </a:xfrm>
        </p:spPr>
        <p:txBody>
          <a:bodyPr rtlCol="0">
            <a:normAutofit fontScale="85000" lnSpcReduction="10000"/>
          </a:bodyPr>
          <a:lstStyle/>
          <a:p>
            <a:pPr marL="216000" indent="-216000">
              <a:lnSpc>
                <a:spcPct val="110000"/>
              </a:lnSpc>
              <a:spcBef>
                <a:spcPts val="600"/>
              </a:spcBef>
              <a:defRPr/>
            </a:pPr>
            <a:r>
              <a:rPr lang="pl-PL" b="1" dirty="0"/>
              <a:t>Relevance</a:t>
            </a:r>
            <a:r>
              <a:rPr lang="pl-PL" dirty="0"/>
              <a:t> – hodnocení přiměřenosti cílů s ohledem na potřeby</a:t>
            </a:r>
          </a:p>
          <a:p>
            <a:pPr marL="216000" indent="-216000">
              <a:lnSpc>
                <a:spcPct val="110000"/>
              </a:lnSpc>
              <a:spcBef>
                <a:spcPts val="600"/>
              </a:spcBef>
              <a:defRPr/>
            </a:pPr>
            <a:r>
              <a:rPr lang="cs-CZ" b="1" dirty="0"/>
              <a:t>Koherence </a:t>
            </a:r>
            <a:r>
              <a:rPr lang="cs-CZ" dirty="0"/>
              <a:t>– interní a externí kompatibilita s dalšími intervencemi v dané oblasti, resp. organizacemi</a:t>
            </a:r>
            <a:endParaRPr lang="cs-CZ" b="1" dirty="0"/>
          </a:p>
          <a:p>
            <a:pPr marL="216000" indent="-216000">
              <a:lnSpc>
                <a:spcPct val="110000"/>
              </a:lnSpc>
              <a:spcBef>
                <a:spcPts val="600"/>
              </a:spcBef>
              <a:defRPr/>
            </a:pPr>
            <a:r>
              <a:rPr lang="cs-CZ" b="1" dirty="0"/>
              <a:t>Účelnost/efektivnost</a:t>
            </a:r>
            <a:r>
              <a:rPr lang="cs-CZ" dirty="0"/>
              <a:t> – hodnocení dosažení či dosažitelnosti cílů programu, také s ohledem na cílové skupiny a vlivy vnějších faktorů</a:t>
            </a:r>
          </a:p>
          <a:p>
            <a:pPr marL="216000" indent="-216000">
              <a:lnSpc>
                <a:spcPct val="110000"/>
              </a:lnSpc>
              <a:spcBef>
                <a:spcPts val="600"/>
              </a:spcBef>
              <a:defRPr/>
            </a:pPr>
            <a:r>
              <a:rPr lang="cs-CZ" b="1" dirty="0"/>
              <a:t>Účinnost/efektivita</a:t>
            </a:r>
            <a:r>
              <a:rPr lang="cs-CZ" dirty="0"/>
              <a:t> – posouzení dosažených výsledků (výstupů) vzhledem k použitým zdrojům a metodám (hospodárnost)</a:t>
            </a:r>
          </a:p>
          <a:p>
            <a:pPr marL="216000" indent="-216000">
              <a:lnSpc>
                <a:spcPct val="110000"/>
              </a:lnSpc>
              <a:spcBef>
                <a:spcPts val="600"/>
              </a:spcBef>
              <a:defRPr/>
            </a:pPr>
            <a:r>
              <a:rPr lang="cs-CZ" b="1" dirty="0"/>
              <a:t>Užitečnost/dopady</a:t>
            </a:r>
            <a:r>
              <a:rPr lang="cs-CZ" dirty="0"/>
              <a:t> – hodnocení významných efektů a dopadů programu ve vztahu k širším společenským a ekonomickým potřebám</a:t>
            </a:r>
          </a:p>
          <a:p>
            <a:pPr marL="216000" indent="-216000">
              <a:lnSpc>
                <a:spcPct val="110000"/>
              </a:lnSpc>
              <a:spcBef>
                <a:spcPts val="600"/>
              </a:spcBef>
              <a:defRPr/>
            </a:pPr>
            <a:r>
              <a:rPr lang="cs-CZ" b="1" dirty="0"/>
              <a:t>Udržitelnost</a:t>
            </a:r>
            <a:r>
              <a:rPr lang="cs-CZ" dirty="0"/>
              <a:t> – odkazuje k rozsahu, v jakém jsou výsledky a výstupy intervence trvalé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903948" y="1268760"/>
            <a:ext cx="235438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Děláme správné (potřebné) věci?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Nepodrýváme úsilí někoho jiného?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Dosahujeme toho, co chceme? Funguje to?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Stojí to rozumné peníze? Dosáhli jsme výsledky včas?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Jaké jsou pozitivní či negativní dopady (na lidi, na systémy)?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Přetrvá změna? Za jakých podmínek?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2A4DC4B-DE4A-4CEB-908A-18CA2A0F4024}"/>
              </a:ext>
            </a:extLst>
          </p:cNvPr>
          <p:cNvSpPr/>
          <p:nvPr/>
        </p:nvSpPr>
        <p:spPr>
          <a:xfrm>
            <a:off x="11136313" y="0"/>
            <a:ext cx="10556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Odbočka – evaluační kritéria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4E85DF69-FC43-126E-5599-D7D21EDA62CE}"/>
              </a:ext>
            </a:extLst>
          </p:cNvPr>
          <p:cNvSpPr txBox="1">
            <a:spLocks/>
          </p:cNvSpPr>
          <p:nvPr/>
        </p:nvSpPr>
        <p:spPr>
          <a:xfrm>
            <a:off x="10588752" y="6353459"/>
            <a:ext cx="547808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7520" y="1601797"/>
            <a:ext cx="8252274" cy="3654406"/>
          </a:xfrm>
        </p:spPr>
        <p:txBody>
          <a:bodyPr>
            <a:noAutofit/>
          </a:bodyPr>
          <a:lstStyle/>
          <a:p>
            <a:pPr lvl="1">
              <a:spcBef>
                <a:spcPct val="0"/>
              </a:spcBef>
              <a:buClr>
                <a:srgbClr val="F8D83A"/>
              </a:buClr>
            </a:pPr>
            <a:r>
              <a:rPr lang="en-GB" sz="2400" dirty="0">
                <a:solidFill>
                  <a:schemeClr val="tx1"/>
                </a:solidFill>
              </a:rPr>
              <a:t> Effectiveness</a:t>
            </a:r>
            <a:r>
              <a:rPr lang="cs-CZ" sz="2400" dirty="0">
                <a:solidFill>
                  <a:schemeClr val="tx1"/>
                </a:solidFill>
              </a:rPr>
              <a:t> (Účelnost)</a:t>
            </a:r>
            <a:endParaRPr lang="en-GB" sz="24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F8D83A"/>
              </a:buClr>
            </a:pPr>
            <a:r>
              <a:rPr lang="en-GB" sz="2400" dirty="0">
                <a:solidFill>
                  <a:schemeClr val="tx1"/>
                </a:solidFill>
              </a:rPr>
              <a:t> Efficiency</a:t>
            </a:r>
            <a:r>
              <a:rPr lang="cs-CZ" sz="2400" dirty="0">
                <a:solidFill>
                  <a:schemeClr val="tx1"/>
                </a:solidFill>
              </a:rPr>
              <a:t> (Účinnost, úspornost)</a:t>
            </a:r>
            <a:endParaRPr lang="en-GB" sz="24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lr>
                <a:srgbClr val="F8D83A"/>
              </a:buClr>
            </a:pPr>
            <a:r>
              <a:rPr lang="en-GB" sz="2400" dirty="0">
                <a:solidFill>
                  <a:schemeClr val="tx1"/>
                </a:solidFill>
              </a:rPr>
              <a:t> Relevance</a:t>
            </a:r>
          </a:p>
          <a:p>
            <a:pPr lvl="1">
              <a:spcBef>
                <a:spcPts val="600"/>
              </a:spcBef>
              <a:buClr>
                <a:srgbClr val="F8D83A"/>
              </a:buClr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Coherence (</a:t>
            </a:r>
            <a:r>
              <a:rPr lang="cs-CZ" sz="2400" b="1" dirty="0">
                <a:solidFill>
                  <a:schemeClr val="tx1"/>
                </a:solidFill>
              </a:rPr>
              <a:t>s dalšími prioritami a politikami</a:t>
            </a:r>
            <a:r>
              <a:rPr lang="en-GB" sz="2400" b="1" dirty="0">
                <a:solidFill>
                  <a:schemeClr val="tx1"/>
                </a:solidFill>
              </a:rPr>
              <a:t> EU)</a:t>
            </a:r>
          </a:p>
          <a:p>
            <a:pPr lvl="1">
              <a:spcBef>
                <a:spcPts val="600"/>
              </a:spcBef>
              <a:buClr>
                <a:srgbClr val="F8D83A"/>
              </a:buClr>
            </a:pPr>
            <a:r>
              <a:rPr lang="en-GB" sz="2400" b="1" dirty="0">
                <a:solidFill>
                  <a:schemeClr val="tx1"/>
                </a:solidFill>
              </a:rPr>
              <a:t> EU - added value</a:t>
            </a:r>
            <a:r>
              <a:rPr lang="cs-CZ" sz="2400" b="1" dirty="0">
                <a:solidFill>
                  <a:schemeClr val="tx1"/>
                </a:solidFill>
              </a:rPr>
              <a:t> (Přidaná hodnota EU)</a:t>
            </a:r>
            <a:endParaRPr lang="en-GB" sz="2400" b="1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  <a:buClr>
                <a:srgbClr val="F8D83A"/>
              </a:buClr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Clr>
                <a:srgbClr val="F8D83A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V rámci evaluací používat alespoň jedno z výše uvedených kritérií a dle potřeby lze přidat kritéria další (např. nediskriminace)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87588" y="332656"/>
            <a:ext cx="7846564" cy="540060"/>
          </a:xfrm>
        </p:spPr>
        <p:txBody>
          <a:bodyPr/>
          <a:lstStyle/>
          <a:p>
            <a:r>
              <a:rPr lang="cs-CZ" sz="3200" b="1" dirty="0"/>
              <a:t>Evaluační kritéria – Evropské fondy 2021-27</a:t>
            </a:r>
            <a:endParaRPr lang="en-GB" sz="3200" b="1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1A3DC0-F462-4231-9C5E-FB6DF2B1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911A2E8-1524-4F45-90DF-F4C7A4F0D9D0}"/>
              </a:ext>
            </a:extLst>
          </p:cNvPr>
          <p:cNvSpPr/>
          <p:nvPr/>
        </p:nvSpPr>
        <p:spPr>
          <a:xfrm>
            <a:off x="11136313" y="0"/>
            <a:ext cx="10556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Odbočka – evaluační kritéria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6E8BA213-6AC3-2F9E-AD17-5E0C2BF1C383}"/>
              </a:ext>
            </a:extLst>
          </p:cNvPr>
          <p:cNvSpPr txBox="1">
            <a:spLocks/>
          </p:cNvSpPr>
          <p:nvPr/>
        </p:nvSpPr>
        <p:spPr>
          <a:xfrm>
            <a:off x="10588752" y="6353459"/>
            <a:ext cx="547808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293899" y="1484784"/>
            <a:ext cx="7604202" cy="365440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dirty="0"/>
              <a:t>V každé evaluaci nemusí být použita všechna! Závisí na účelu a kontextu evaluace a fázi realizace intervence.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dirty="0"/>
              <a:t>Kritéria mohou být upřesněna nebo doplněna!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dirty="0"/>
              <a:t>Přemýšlejte, co je pro vás důležité v dané situaci!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dirty="0"/>
              <a:t>Některé organizace předepisují kritéria, jaká mají být evaluována (ne vždy šťastně)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87588" y="332656"/>
            <a:ext cx="7846564" cy="540060"/>
          </a:xfrm>
        </p:spPr>
        <p:txBody>
          <a:bodyPr/>
          <a:lstStyle/>
          <a:p>
            <a:r>
              <a:rPr lang="cs-CZ" sz="3200" b="1" dirty="0"/>
              <a:t>Evaluační kritéria</a:t>
            </a:r>
            <a:endParaRPr lang="en-GB" sz="3200" b="1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1A3DC0-F462-4231-9C5E-FB6DF2B1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1D91692-3504-4F9C-8F26-3C62629CF1BD}"/>
              </a:ext>
            </a:extLst>
          </p:cNvPr>
          <p:cNvSpPr/>
          <p:nvPr/>
        </p:nvSpPr>
        <p:spPr>
          <a:xfrm>
            <a:off x="11136313" y="0"/>
            <a:ext cx="10556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Odbočka – evaluační kritéria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959EFA12-326C-C3FE-BB97-A731B9DBD18B}"/>
              </a:ext>
            </a:extLst>
          </p:cNvPr>
          <p:cNvSpPr txBox="1">
            <a:spLocks/>
          </p:cNvSpPr>
          <p:nvPr/>
        </p:nvSpPr>
        <p:spPr>
          <a:xfrm>
            <a:off x="10588752" y="6353459"/>
            <a:ext cx="547808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rtoon Money Sack Vector Images (over 1,900)">
            <a:extLst>
              <a:ext uri="{FF2B5EF4-FFF2-40B4-BE49-F238E27FC236}">
                <a16:creationId xmlns:a16="http://schemas.microsoft.com/office/drawing/2014/main" id="{48CD7A4B-C2BD-4780-911B-0BAFC353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692005"/>
            <a:ext cx="2628292" cy="276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D107C7E-8DE8-450D-A527-E31887D13E30}"/>
              </a:ext>
            </a:extLst>
          </p:cNvPr>
          <p:cNvSpPr txBox="1"/>
          <p:nvPr/>
        </p:nvSpPr>
        <p:spPr>
          <a:xfrm>
            <a:off x="3107669" y="536392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Dopad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BA47992-DDB2-4AD6-86E7-CE3E20865930}"/>
              </a:ext>
            </a:extLst>
          </p:cNvPr>
          <p:cNvSpPr txBox="1"/>
          <p:nvPr/>
        </p:nvSpPr>
        <p:spPr>
          <a:xfrm rot="18711043">
            <a:off x="3170888" y="2201435"/>
            <a:ext cx="387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Jaký efekt přinesla účast v projektu na zaměstnanost šest měsíců poté?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5C6216F-831A-4AA5-BC7A-0BE1B239E92C}"/>
              </a:ext>
            </a:extLst>
          </p:cNvPr>
          <p:cNvSpPr txBox="1"/>
          <p:nvPr/>
        </p:nvSpPr>
        <p:spPr>
          <a:xfrm rot="16805416">
            <a:off x="1536456" y="2112539"/>
            <a:ext cx="355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Kolik lidí našlo práci díky projektu?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BDBADFF-7750-456F-91C2-AFA3029AD5B7}"/>
              </a:ext>
            </a:extLst>
          </p:cNvPr>
          <p:cNvSpPr txBox="1"/>
          <p:nvPr/>
        </p:nvSpPr>
        <p:spPr>
          <a:xfrm rot="17851308">
            <a:off x="2264574" y="2025625"/>
            <a:ext cx="386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Nezpůsobil projekt nežádoucí efekty?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C472500-5BE7-484F-B6B9-C450B940B496}"/>
              </a:ext>
            </a:extLst>
          </p:cNvPr>
          <p:cNvSpPr txBox="1"/>
          <p:nvPr/>
        </p:nvSpPr>
        <p:spPr>
          <a:xfrm>
            <a:off x="6342953" y="2816933"/>
            <a:ext cx="3960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Kritéria jsou užitečná při zamyšlení, jestli jsme na nějaký důležitý pohled nezapomněli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93D203B-2EC0-4AE1-989A-4BDF0990A694}"/>
              </a:ext>
            </a:extLst>
          </p:cNvPr>
          <p:cNvSpPr txBox="1"/>
          <p:nvPr/>
        </p:nvSpPr>
        <p:spPr>
          <a:xfrm>
            <a:off x="6342953" y="4089266"/>
            <a:ext cx="3960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Kritéria mohou zpětně pomoci vyjasnit smysl evaluační otázky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7448BCD-DF19-45F5-B115-DC15057104AF}"/>
              </a:ext>
            </a:extLst>
          </p:cNvPr>
          <p:cNvSpPr txBox="1"/>
          <p:nvPr/>
        </p:nvSpPr>
        <p:spPr>
          <a:xfrm>
            <a:off x="6365146" y="5072410"/>
            <a:ext cx="3960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Vždy si ujasněte, co má doopravdy smysl, a shodněte se na definici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90BFEF6-DAAE-405B-98E7-BB4B6018EF71}"/>
              </a:ext>
            </a:extLst>
          </p:cNvPr>
          <p:cNvSpPr txBox="1"/>
          <p:nvPr/>
        </p:nvSpPr>
        <p:spPr>
          <a:xfrm>
            <a:off x="6365146" y="1830144"/>
            <a:ext cx="3960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Kritéria jsou pytle na evaluační otázky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DF74C45-9899-4581-B888-9C922EC6CCC8}"/>
              </a:ext>
            </a:extLst>
          </p:cNvPr>
          <p:cNvSpPr/>
          <p:nvPr/>
        </p:nvSpPr>
        <p:spPr>
          <a:xfrm>
            <a:off x="11136313" y="0"/>
            <a:ext cx="10556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Odbočka – evaluační kritéria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Zástupný symbol pro číslo snímku 2">
            <a:extLst>
              <a:ext uri="{FF2B5EF4-FFF2-40B4-BE49-F238E27FC236}">
                <a16:creationId xmlns:a16="http://schemas.microsoft.com/office/drawing/2014/main" id="{2DBDD181-5834-2F40-A80E-C39CFB517C49}"/>
              </a:ext>
            </a:extLst>
          </p:cNvPr>
          <p:cNvSpPr txBox="1">
            <a:spLocks/>
          </p:cNvSpPr>
          <p:nvPr/>
        </p:nvSpPr>
        <p:spPr>
          <a:xfrm>
            <a:off x="10588752" y="6353459"/>
            <a:ext cx="547808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2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/>
          </p:cNvSpPr>
          <p:nvPr/>
        </p:nvSpPr>
        <p:spPr bwMode="auto">
          <a:xfrm>
            <a:off x="2459596" y="404664"/>
            <a:ext cx="65532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Čtyři typy evaluačních otázek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8676" name="Content Placeholder 2"/>
          <p:cNvSpPr>
            <a:spLocks/>
          </p:cNvSpPr>
          <p:nvPr/>
        </p:nvSpPr>
        <p:spPr bwMode="auto">
          <a:xfrm>
            <a:off x="744496" y="1268760"/>
            <a:ext cx="9972000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336699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Deskriptivní otázky: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Popisují současný (nebo minulý) stav: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 se stalo, kdo si o tom co myslí? Kdo, co, kdy, kde, kolik…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336699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Kritické otázky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Ptají se na řešení nějakého problému: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Jak lze vyřešit malý zájem cílové skupiny o intervenci?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336699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Normativní otázky – srovnání: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 plánovanými cílovými hodnotami, postupy či požadovanými standardy: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Splnili jsme plán?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336699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Kauzální otázky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cause-and-effect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):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Sledují, zda ke zjištěným změnám došlo v důsledku realizované intervence: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 jaké změně došlo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díky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naší intervenci?</a:t>
            </a:r>
          </a:p>
          <a:p>
            <a:pPr marL="7286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Kauzální „nakolik“: Např.: Nakolik se snížila recidiva díky naší intervenci?</a:t>
            </a:r>
          </a:p>
          <a:p>
            <a:pPr marL="728663" marR="0" lvl="1" indent="-2714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Kauzální „jak, proč“: Např. Jakým způsobem intervence změnila chování rodičů?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ECE94F9-6D17-4AE9-B1C2-D803CC7E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E81F2CAD-9FE5-4FCD-A88B-7B46011639B1}"/>
              </a:ext>
            </a:extLst>
          </p:cNvPr>
          <p:cNvSpPr/>
          <p:nvPr/>
        </p:nvSpPr>
        <p:spPr>
          <a:xfrm>
            <a:off x="8328484" y="1664804"/>
            <a:ext cx="2484040" cy="1386365"/>
          </a:xfrm>
          <a:prstGeom prst="wedgeRoundRectCallout">
            <a:avLst>
              <a:gd name="adj1" fmla="val -112029"/>
              <a:gd name="adj2" fmla="val 369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Některé přístupy považují kritické otázky za podmnožinu deskriptivních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17017F9-6C9E-4115-B761-8A903ED4745D}"/>
              </a:ext>
            </a:extLst>
          </p:cNvPr>
          <p:cNvSpPr/>
          <p:nvPr/>
        </p:nvSpPr>
        <p:spPr>
          <a:xfrm>
            <a:off x="11136313" y="0"/>
            <a:ext cx="1055687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Odbočka – evaluační otázky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223BAE-881F-B0EC-9D5D-5C3FE108C5A5}"/>
              </a:ext>
            </a:extLst>
          </p:cNvPr>
          <p:cNvSpPr txBox="1">
            <a:spLocks/>
          </p:cNvSpPr>
          <p:nvPr/>
        </p:nvSpPr>
        <p:spPr>
          <a:xfrm>
            <a:off x="10588752" y="6353459"/>
            <a:ext cx="547808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548680"/>
            <a:ext cx="5040312" cy="468052"/>
          </a:xfrm>
        </p:spPr>
        <p:txBody>
          <a:bodyPr/>
          <a:lstStyle/>
          <a:p>
            <a:r>
              <a:rPr lang="cs-CZ" altLang="cs-CZ" sz="3200" b="1" dirty="0">
                <a:cs typeface="Calibri" pitchFamily="34" charset="0"/>
              </a:rPr>
              <a:t>Čím se liší tyto dvě otázky?</a:t>
            </a:r>
            <a:endParaRPr lang="en-GB" altLang="cs-CZ" sz="3200" b="1" dirty="0">
              <a:cs typeface="Calibri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687" y="1268760"/>
            <a:ext cx="10080625" cy="5040560"/>
          </a:xfrm>
        </p:spPr>
        <p:txBody>
          <a:bodyPr/>
          <a:lstStyle/>
          <a:p>
            <a:pPr lvl="1">
              <a:spcBef>
                <a:spcPts val="1800"/>
              </a:spcBef>
            </a:pPr>
            <a:r>
              <a:rPr lang="cs-CZ" altLang="cs-CZ" sz="2600" dirty="0">
                <a:cs typeface="Calibri" pitchFamily="34" charset="0"/>
              </a:rPr>
              <a:t>Jak se změnila míra zaměstnanosti účastníků po účasti v projektu?</a:t>
            </a:r>
          </a:p>
          <a:p>
            <a:pPr lvl="1">
              <a:spcBef>
                <a:spcPts val="1200"/>
              </a:spcBef>
            </a:pPr>
            <a:r>
              <a:rPr lang="cs-CZ" altLang="cs-CZ" sz="2600" dirty="0">
                <a:cs typeface="Calibri" pitchFamily="34" charset="0"/>
              </a:rPr>
              <a:t>Jak se změnila míra zaměstnanosti účastníků díky účasti v projektu?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8899ED1-8ED9-4C1E-A8B3-07379C576E61}"/>
              </a:ext>
            </a:extLst>
          </p:cNvPr>
          <p:cNvSpPr/>
          <p:nvPr/>
        </p:nvSpPr>
        <p:spPr>
          <a:xfrm>
            <a:off x="11136313" y="0"/>
            <a:ext cx="1055687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Odbočka – evaluační otázky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64B004-597F-9E77-8BA5-E70CF7E5F6AF}"/>
              </a:ext>
            </a:extLst>
          </p:cNvPr>
          <p:cNvSpPr txBox="1">
            <a:spLocks/>
          </p:cNvSpPr>
          <p:nvPr/>
        </p:nvSpPr>
        <p:spPr>
          <a:xfrm>
            <a:off x="10588752" y="6353459"/>
            <a:ext cx="547808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/>
          </p:cNvSpPr>
          <p:nvPr/>
        </p:nvSpPr>
        <p:spPr bwMode="auto">
          <a:xfrm>
            <a:off x="2819400" y="476673"/>
            <a:ext cx="65532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Deskriptivní otázky</a:t>
            </a:r>
            <a:endParaRPr lang="en-US" sz="3200" b="1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6" name="Content Placeholder 2"/>
          <p:cNvSpPr>
            <a:spLocks/>
          </p:cNvSpPr>
          <p:nvPr/>
        </p:nvSpPr>
        <p:spPr bwMode="auto">
          <a:xfrm>
            <a:off x="1415480" y="1736812"/>
            <a:ext cx="95050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rgbClr val="336699"/>
              </a:buClr>
              <a:buFont typeface="Calibri" pitchFamily="34" charset="0"/>
              <a:buNone/>
            </a:pPr>
            <a:r>
              <a:rPr lang="cs-CZ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Reprezentují „co je“</a:t>
            </a:r>
            <a:endParaRPr lang="en-US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40000"/>
              </a:spcBef>
              <a:buClr>
                <a:srgbClr val="336699"/>
              </a:buClr>
              <a:buFont typeface="Calibri" pitchFamily="34" charset="0"/>
              <a:buNone/>
            </a:pPr>
            <a:r>
              <a:rPr lang="cs-CZ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Charakteristika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71463" indent="-271463">
              <a:spcBef>
                <a:spcPts val="9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Snaží se pochopit a popsat program, procesy nebo přístupy k němu</a:t>
            </a:r>
            <a:endParaRPr lang="en-US" sz="2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spcBef>
                <a:spcPts val="9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Poskytují obrázek, co se děje nebo co je dosaženo</a:t>
            </a:r>
            <a:endParaRPr lang="en-US" sz="2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spcBef>
                <a:spcPts val="9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Jedná se o jednoduché otázky (Kdo? Co? Kde? Kdy? Jak, Kolik?)</a:t>
            </a:r>
            <a:endParaRPr lang="en-US" sz="2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spcBef>
                <a:spcPts val="9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Mohou být použity zejména k popsání vstupů, aktivit a výstupů</a:t>
            </a:r>
            <a:endParaRPr lang="en-US" sz="2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spcBef>
                <a:spcPts val="9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Často zahrnují zjišťování názorů cílových skupin</a:t>
            </a:r>
            <a:endParaRPr lang="en-US" sz="2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1F5E9F8-4D1D-4A77-8C61-7B1DC102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E598724-5D8F-4FD6-9CAF-1B994F990C29}"/>
              </a:ext>
            </a:extLst>
          </p:cNvPr>
          <p:cNvSpPr/>
          <p:nvPr/>
        </p:nvSpPr>
        <p:spPr>
          <a:xfrm>
            <a:off x="10380476" y="0"/>
            <a:ext cx="1811524" cy="13047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Něco navíc podrobněji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/>
          </p:cNvSpPr>
          <p:nvPr/>
        </p:nvSpPr>
        <p:spPr bwMode="auto">
          <a:xfrm>
            <a:off x="2509166" y="476672"/>
            <a:ext cx="71643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Normativní otázky</a:t>
            </a:r>
            <a:endParaRPr lang="en-US" sz="3200" b="1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6" name="Content Placeholder 2"/>
          <p:cNvSpPr>
            <a:spLocks/>
          </p:cNvSpPr>
          <p:nvPr/>
        </p:nvSpPr>
        <p:spPr bwMode="auto">
          <a:xfrm>
            <a:off x="1984965" y="1736812"/>
            <a:ext cx="8222070" cy="406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  <a:buClr>
                <a:srgbClr val="336699"/>
              </a:buClr>
            </a:pPr>
            <a:r>
              <a:rPr lang="cs-CZ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Srovnávají „co je“ s tím, „co mělo být“</a:t>
            </a:r>
          </a:p>
          <a:p>
            <a:pPr>
              <a:spcBef>
                <a:spcPts val="1200"/>
              </a:spcBef>
              <a:buClr>
                <a:srgbClr val="336699"/>
              </a:buClr>
            </a:pPr>
            <a:r>
              <a:rPr lang="cs-CZ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Používají se podobné otázky jako při procesním auditu</a:t>
            </a:r>
          </a:p>
          <a:p>
            <a:pPr>
              <a:spcBef>
                <a:spcPts val="1200"/>
              </a:spcBef>
              <a:buClr>
                <a:srgbClr val="336699"/>
              </a:buClr>
            </a:pPr>
            <a:r>
              <a:rPr lang="cs-CZ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Posuzuje se naplnění předem stanovených kritérií:</a:t>
            </a:r>
          </a:p>
          <a:p>
            <a:pPr marL="271463" indent="-271463">
              <a:spcBef>
                <a:spcPts val="9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Často kritéria stanovená v projektu nebo ve smlouvě</a:t>
            </a:r>
          </a:p>
          <a:p>
            <a:pPr marL="271463" indent="-271463">
              <a:spcBef>
                <a:spcPts val="9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Může se jednat o indikátory specifických cílů podle zavedeného monitorovacího systému</a:t>
            </a:r>
          </a:p>
          <a:p>
            <a:pPr marL="271463" indent="-271463">
              <a:spcBef>
                <a:spcPts val="9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Může jít o indikátory ze systému akreditace nebo o srovnání s profesionálními standardy kvality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6EFF1C8-B8E7-4F38-A9FF-282CC154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6D14D23-B15F-41CA-AFA2-63FA2DA336CD}"/>
              </a:ext>
            </a:extLst>
          </p:cNvPr>
          <p:cNvSpPr/>
          <p:nvPr/>
        </p:nvSpPr>
        <p:spPr>
          <a:xfrm>
            <a:off x="10380476" y="72008"/>
            <a:ext cx="1811524" cy="13047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Něco navíc podrobněji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/>
          </p:cNvSpPr>
          <p:nvPr/>
        </p:nvSpPr>
        <p:spPr bwMode="auto">
          <a:xfrm>
            <a:off x="2509166" y="476672"/>
            <a:ext cx="71643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Kauzální otázky</a:t>
            </a:r>
            <a:endParaRPr lang="en-US" sz="3200" b="1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6" name="Content Placeholder 2"/>
          <p:cNvSpPr>
            <a:spLocks/>
          </p:cNvSpPr>
          <p:nvPr/>
        </p:nvSpPr>
        <p:spPr bwMode="auto">
          <a:xfrm>
            <a:off x="1543525" y="1880828"/>
            <a:ext cx="909566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  <a:buClr>
                <a:srgbClr val="336699"/>
              </a:buClr>
            </a:pPr>
            <a:r>
              <a:rPr lang="cs-CZ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Snaží se určit, jaké změny intervence přinesla</a:t>
            </a:r>
            <a:endParaRPr lang="en-US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Clr>
                <a:srgbClr val="336699"/>
              </a:buClr>
            </a:pPr>
            <a:r>
              <a:rPr lang="cs-CZ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Sledují, zda byly dosaženy plánované výsledky a do jaké míry se na nich skutečně podílela hodnocená intervence</a:t>
            </a:r>
            <a:endParaRPr lang="en-US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Clr>
                <a:srgbClr val="336699"/>
              </a:buClr>
            </a:pPr>
            <a:r>
              <a:rPr lang="cs-CZ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Porovnávají situaci </a:t>
            </a:r>
            <a:r>
              <a:rPr lang="cs-CZ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před &amp; po intervenci </a:t>
            </a:r>
            <a:r>
              <a:rPr lang="cs-CZ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 situaci </a:t>
            </a:r>
            <a:r>
              <a:rPr lang="cs-CZ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 intervencí &amp; bez intervence</a:t>
            </a:r>
            <a:endParaRPr lang="en-US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Clr>
                <a:srgbClr val="336699"/>
              </a:buClr>
            </a:pPr>
            <a:r>
              <a:rPr lang="cs-CZ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Evaluace dopadů se musí soustředit na kauzální otázky</a:t>
            </a:r>
            <a:endParaRPr lang="en-US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F509E10-0311-4A03-9102-EFE11E9E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19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D0EF1A-754E-4CD7-A11F-30908E862221}"/>
              </a:ext>
            </a:extLst>
          </p:cNvPr>
          <p:cNvSpPr/>
          <p:nvPr/>
        </p:nvSpPr>
        <p:spPr>
          <a:xfrm>
            <a:off x="10380476" y="0"/>
            <a:ext cx="1811524" cy="13047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Něco navíc podrobněji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3412" y="1712894"/>
            <a:ext cx="10585176" cy="1848036"/>
          </a:xfrm>
        </p:spPr>
        <p:txBody>
          <a:bodyPr/>
          <a:lstStyle/>
          <a:p>
            <a:r>
              <a:rPr lang="cs-CZ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Blok druhý</a:t>
            </a:r>
            <a:br>
              <a:rPr lang="cs-CZ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b="1" i="1" dirty="0">
                <a:cs typeface="Calibri" panose="020F0502020204030204" pitchFamily="34" charset="0"/>
              </a:rPr>
              <a:t>Evaluační přístup a evaluační otázky → design</a:t>
            </a:r>
            <a:br>
              <a:rPr lang="cs-CZ" sz="3600" i="1" dirty="0">
                <a:cs typeface="Calibri" panose="020F0502020204030204" pitchFamily="34" charset="0"/>
              </a:rPr>
            </a:br>
            <a:r>
              <a:rPr lang="cs-CZ" sz="3600" i="1" dirty="0">
                <a:cs typeface="Calibri" panose="020F0502020204030204" pitchFamily="34" charset="0"/>
              </a:rPr>
              <a:t>11.15 – 12.45</a:t>
            </a:r>
            <a:endParaRPr lang="cs-CZ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0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/>
          </p:cNvSpPr>
          <p:nvPr/>
        </p:nvSpPr>
        <p:spPr bwMode="auto">
          <a:xfrm>
            <a:off x="2208214" y="512763"/>
            <a:ext cx="7812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Typické otázky podle hodnotících kritérií</a:t>
            </a:r>
            <a:endParaRPr lang="en-US" sz="3200" b="1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324" name="Content Placeholder 2"/>
          <p:cNvSpPr>
            <a:spLocks/>
          </p:cNvSpPr>
          <p:nvPr/>
        </p:nvSpPr>
        <p:spPr bwMode="auto">
          <a:xfrm>
            <a:off x="2189957" y="1664804"/>
            <a:ext cx="8550559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336699"/>
              </a:buClr>
            </a:pPr>
            <a:r>
              <a:rPr lang="cs-CZ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Relevance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63525" indent="-263525">
              <a:spcBef>
                <a:spcPts val="15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Je účel projektu stále v souladu s prioritami cílových skupin?</a:t>
            </a:r>
          </a:p>
          <a:p>
            <a:pPr marL="263525" indent="-263525">
              <a:spcBef>
                <a:spcPts val="15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Odpovídá projekt místním strategiím rozvoje?</a:t>
            </a:r>
          </a:p>
          <a:p>
            <a:pPr marL="263525" indent="-263525">
              <a:spcBef>
                <a:spcPts val="15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 jaké míry logický model projektu řeší identifikované klíčové problémy?</a:t>
            </a:r>
          </a:p>
          <a:p>
            <a:pPr marL="263525" indent="-263525">
              <a:spcBef>
                <a:spcPts val="15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Jak silné je vlastnictví projektu místními partnery?</a:t>
            </a:r>
          </a:p>
          <a:p>
            <a:pPr marL="263525" indent="-263525">
              <a:spcBef>
                <a:spcPts val="15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Jsou naplněny klíčové externí předpoklady?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6FBDB6D-2BD4-4818-8F86-CB592A25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6EC92A4-126A-43C6-8EF3-0DE1E6617C91}"/>
              </a:ext>
            </a:extLst>
          </p:cNvPr>
          <p:cNvSpPr/>
          <p:nvPr/>
        </p:nvSpPr>
        <p:spPr>
          <a:xfrm>
            <a:off x="10380476" y="0"/>
            <a:ext cx="1811524" cy="13047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Něco navíc podrobněji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/>
          </p:cNvSpPr>
          <p:nvPr/>
        </p:nvSpPr>
        <p:spPr bwMode="auto">
          <a:xfrm>
            <a:off x="2208214" y="512763"/>
            <a:ext cx="7812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Typické otázky podle hodnotících kritérií</a:t>
            </a:r>
            <a:endParaRPr lang="en-US" sz="3200" b="1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324" name="Content Placeholder 2"/>
          <p:cNvSpPr>
            <a:spLocks/>
          </p:cNvSpPr>
          <p:nvPr/>
        </p:nvSpPr>
        <p:spPr bwMode="auto">
          <a:xfrm>
            <a:off x="2262151" y="1664804"/>
            <a:ext cx="770421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336699"/>
              </a:buClr>
            </a:pPr>
            <a:r>
              <a:rPr lang="cs-CZ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Efektivita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Jsou zdroje projektu využívány transparentně?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Odpovídá čerpání finančních prostředků plánu?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 jaké míry jsou realizovány plánované aktivity?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Existují dostatečné záznamy o aktivitách projektu?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Byly dosaženy plánované výstupy v očekávané kvalitě?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Jak byly řešeny problémy při realizaci projektu?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 jaké míry se do realizace zapojili místní partneři?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0CF2DAA-0A39-4B19-BD21-36652409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63A7200-C734-418E-AF33-7486774F2E6B}"/>
              </a:ext>
            </a:extLst>
          </p:cNvPr>
          <p:cNvSpPr/>
          <p:nvPr/>
        </p:nvSpPr>
        <p:spPr>
          <a:xfrm>
            <a:off x="10380476" y="0"/>
            <a:ext cx="1811524" cy="13047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Něco navíc podrobněji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/>
          </p:cNvSpPr>
          <p:nvPr/>
        </p:nvSpPr>
        <p:spPr bwMode="auto">
          <a:xfrm>
            <a:off x="2208214" y="512763"/>
            <a:ext cx="7812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Typické otázky podle hodnotících kritérií</a:t>
            </a:r>
            <a:endParaRPr lang="en-US" sz="3200" b="1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324" name="Content Placeholder 2"/>
          <p:cNvSpPr>
            <a:spLocks/>
          </p:cNvSpPr>
          <p:nvPr/>
        </p:nvSpPr>
        <p:spPr bwMode="auto">
          <a:xfrm>
            <a:off x="1559496" y="1520788"/>
            <a:ext cx="892866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336699"/>
              </a:buClr>
            </a:pPr>
            <a:r>
              <a:rPr lang="cs-CZ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Efektivnost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63525" indent="-263525">
              <a:spcBef>
                <a:spcPts val="12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Mohou dokončené výstupy přispět k dosažení cíle?</a:t>
            </a:r>
          </a:p>
          <a:p>
            <a:pPr marL="263525" indent="-263525">
              <a:spcBef>
                <a:spcPts val="12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Využívají cílové skupiny výsledky (výstupy) projektu?</a:t>
            </a:r>
          </a:p>
          <a:p>
            <a:pPr marL="263525" indent="-263525">
              <a:spcBef>
                <a:spcPts val="12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Mají všechny cílové skupiny přístup k výsledkům?</a:t>
            </a:r>
          </a:p>
          <a:p>
            <a:pPr marL="263525" indent="-263525">
              <a:spcBef>
                <a:spcPts val="12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Jaké existují překážky pro využití výstupů?</a:t>
            </a:r>
          </a:p>
          <a:p>
            <a:pPr marL="263525" indent="-263525">
              <a:spcBef>
                <a:spcPts val="12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 čem se změnilo chování cílových skupin?</a:t>
            </a:r>
          </a:p>
          <a:p>
            <a:pPr marL="263525" indent="-263525">
              <a:spcBef>
                <a:spcPts val="12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Odpovídají stanovené indikátory úrovni cílů projektu?</a:t>
            </a:r>
          </a:p>
          <a:p>
            <a:pPr marL="263525" indent="-263525">
              <a:spcBef>
                <a:spcPts val="12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Přizpůsobil se projekt změnám podmínek v průběhu realizace?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7D38ACA-DF8E-41BA-9D62-85E5BC48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4FEED64-6000-47FE-8807-BD6F4AECF10D}"/>
              </a:ext>
            </a:extLst>
          </p:cNvPr>
          <p:cNvSpPr/>
          <p:nvPr/>
        </p:nvSpPr>
        <p:spPr>
          <a:xfrm>
            <a:off x="10380476" y="0"/>
            <a:ext cx="1811524" cy="13047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Něco navíc podrobněji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/>
          </p:cNvSpPr>
          <p:nvPr/>
        </p:nvSpPr>
        <p:spPr bwMode="auto">
          <a:xfrm>
            <a:off x="2208214" y="512763"/>
            <a:ext cx="7812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Typické otázky podle hodnotících kritérií</a:t>
            </a:r>
            <a:endParaRPr lang="en-US" sz="3200" b="1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324" name="Content Placeholder 2"/>
          <p:cNvSpPr>
            <a:spLocks/>
          </p:cNvSpPr>
          <p:nvPr/>
        </p:nvSpPr>
        <p:spPr bwMode="auto">
          <a:xfrm>
            <a:off x="1811524" y="1376772"/>
            <a:ext cx="8784000" cy="484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336699"/>
              </a:buClr>
            </a:pPr>
            <a:r>
              <a:rPr lang="cs-CZ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Dopady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Jaké jsou přímé pozitivní a negativní dopady projektu?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Jak konkrétně se změnila situace cílových skupin projektu ve srovnání s kontrolní skupinou?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Odpovídají dopady stanoveným indikátorům?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Existují rozdíly v přístupu k přínosům projektu (např. z hlediska gender, etnické či kulturní příslušnosti)?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Jak byly řešeny případné negativní dopady projektu?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Jaké vnější faktory nejvíce přispěly k pozitivním dopadům (např. další rozvojové intervence)?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E21A8D7-6BA5-4870-8333-BF0FF34D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A3ECCFC-8DC5-4408-9BF1-6364B9D4F0AD}"/>
              </a:ext>
            </a:extLst>
          </p:cNvPr>
          <p:cNvSpPr/>
          <p:nvPr/>
        </p:nvSpPr>
        <p:spPr>
          <a:xfrm>
            <a:off x="10380476" y="0"/>
            <a:ext cx="1811524" cy="13047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Něco navíc podrobněji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/>
          </p:cNvSpPr>
          <p:nvPr/>
        </p:nvSpPr>
        <p:spPr bwMode="auto">
          <a:xfrm>
            <a:off x="2208214" y="512763"/>
            <a:ext cx="7812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Typické otázky podle hodnotících kritérií</a:t>
            </a:r>
            <a:endParaRPr lang="en-US" sz="3200" b="1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324" name="Content Placeholder 2"/>
          <p:cNvSpPr>
            <a:spLocks/>
          </p:cNvSpPr>
          <p:nvPr/>
        </p:nvSpPr>
        <p:spPr bwMode="auto">
          <a:xfrm>
            <a:off x="2027548" y="1323287"/>
            <a:ext cx="8352698" cy="502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rgbClr val="336699"/>
              </a:buClr>
            </a:pPr>
            <a:r>
              <a:rPr lang="cs-CZ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Udržitelnost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Mají cílové skupiny dostatečné kapacity pro udržení pozitivních dopadů?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Existuje odpovídající legislativní zázemí?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Jak je zajištěna finanční udržitelnost výsledků?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Jsou potřebné služby zajištěny i po ukončení projektu?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Jaké zásadní vnější faktory ohrožují udržitelnost?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 jaké míry byly cílové skupiny zapojeny do rozhodování?</a:t>
            </a:r>
          </a:p>
          <a:p>
            <a:pPr marL="263525" indent="-263525">
              <a:spcBef>
                <a:spcPts val="9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Jaká je pravděpodobnost rozšíření pozitivních přínosů (např. do jiných lokalit v regionu)?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61FBAD5-4D3C-4E3F-8FBA-2C51ECD0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91D3C88-1EFD-45CF-BBBE-131B19DF1F9B}"/>
              </a:ext>
            </a:extLst>
          </p:cNvPr>
          <p:cNvSpPr/>
          <p:nvPr/>
        </p:nvSpPr>
        <p:spPr>
          <a:xfrm>
            <a:off x="10380476" y="0"/>
            <a:ext cx="1811524" cy="13047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Něco navíc podrobněji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9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/>
          </p:cNvSpPr>
          <p:nvPr/>
        </p:nvSpPr>
        <p:spPr bwMode="auto">
          <a:xfrm>
            <a:off x="2208214" y="512763"/>
            <a:ext cx="7812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Nejdůležitější otázky v evaluacích</a:t>
            </a:r>
            <a:endParaRPr lang="en-US" sz="3200" b="1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324" name="Content Placeholder 2"/>
          <p:cNvSpPr>
            <a:spLocks/>
          </p:cNvSpPr>
          <p:nvPr/>
        </p:nvSpPr>
        <p:spPr bwMode="auto">
          <a:xfrm>
            <a:off x="2279576" y="1988840"/>
            <a:ext cx="7938767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ts val="12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Proč chceme evaluaci konkrétního projektu?</a:t>
            </a:r>
          </a:p>
          <a:p>
            <a:pPr marL="263525" indent="-263525">
              <a:spcBef>
                <a:spcPts val="15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 a co? / So </a:t>
            </a:r>
            <a:r>
              <a:rPr lang="cs-CZ" sz="28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what</a:t>
            </a:r>
            <a:r>
              <a:rPr lang="cs-CZ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? Opravdu je to úspěch?</a:t>
            </a:r>
          </a:p>
          <a:p>
            <a:pPr marL="263525" indent="-263525">
              <a:spcBef>
                <a:spcPts val="15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Přinesla hodnocená intervence očekávanou změnu? Proč? Jak?</a:t>
            </a:r>
          </a:p>
          <a:p>
            <a:pPr marL="263525" indent="-263525">
              <a:spcBef>
                <a:spcPts val="15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Jakou změnu má přinést sama evaluace? Jak bude naloženo s jejími výsledky?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69B6D4-93DA-47FA-857E-6603D5C6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34B3556-EB9E-4556-853E-29F34A44F8E5}"/>
              </a:ext>
            </a:extLst>
          </p:cNvPr>
          <p:cNvSpPr/>
          <p:nvPr/>
        </p:nvSpPr>
        <p:spPr>
          <a:xfrm>
            <a:off x="10380476" y="0"/>
            <a:ext cx="1811524" cy="13047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Něco navíc podrobněji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8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7275" y="332656"/>
            <a:ext cx="9215189" cy="504056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b="1" dirty="0"/>
              <a:t>Typická kritéria podle fáze implementace intervence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81354" y="836712"/>
          <a:ext cx="1162929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94542" y="2208568"/>
          <a:ext cx="11616104" cy="281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4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5798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Zlepšení přípravy</a:t>
                      </a:r>
                      <a:r>
                        <a:rPr lang="cs-CZ" sz="2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a plánování</a:t>
                      </a:r>
                    </a:p>
                    <a:p>
                      <a:endParaRPr lang="cs-CZ" sz="2400" b="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cs-CZ" sz="2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Hladké spuštění</a:t>
                      </a:r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Zlepšení realizace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Zlepšení realizace</a:t>
                      </a:r>
                    </a:p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Odpovědnost</a:t>
                      </a:r>
                    </a:p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Učení 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Odpovědnost</a:t>
                      </a:r>
                    </a:p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Učení 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795">
                <a:tc gridSpan="4"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Institucionální / systémové posilování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746666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6084" y="6568269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B.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Wauters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based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on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Chen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E0F48B1D-CA05-49D6-8DE4-F44F8C9E13E0}"/>
              </a:ext>
            </a:extLst>
          </p:cNvPr>
          <p:cNvSpPr/>
          <p:nvPr/>
        </p:nvSpPr>
        <p:spPr>
          <a:xfrm>
            <a:off x="407368" y="4365104"/>
            <a:ext cx="11125236" cy="64807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ekstballon: rechthoek met afgeronde hoeken 17">
            <a:extLst>
              <a:ext uri="{FF2B5EF4-FFF2-40B4-BE49-F238E27FC236}">
                <a16:creationId xmlns:a16="http://schemas.microsoft.com/office/drawing/2014/main" id="{D1EE46A2-2769-4B6A-9932-218097EC9475}"/>
              </a:ext>
            </a:extLst>
          </p:cNvPr>
          <p:cNvSpPr/>
          <p:nvPr/>
        </p:nvSpPr>
        <p:spPr>
          <a:xfrm>
            <a:off x="325571" y="5319049"/>
            <a:ext cx="2898322" cy="1238794"/>
          </a:xfrm>
          <a:prstGeom prst="wedgeRoundRectCallout">
            <a:avLst>
              <a:gd name="adj1" fmla="val -23381"/>
              <a:gd name="adj2" fmla="val -7141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Účinnost (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Efficiency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Relevance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oherence</a:t>
            </a:r>
          </a:p>
        </p:txBody>
      </p:sp>
      <p:sp>
        <p:nvSpPr>
          <p:cNvPr id="10" name="Tekstballon: rechthoek met afgeronde hoeken 18">
            <a:extLst>
              <a:ext uri="{FF2B5EF4-FFF2-40B4-BE49-F238E27FC236}">
                <a16:creationId xmlns:a16="http://schemas.microsoft.com/office/drawing/2014/main" id="{FFEF4C66-3F16-4D25-BBC6-FDC2F1EB51BC}"/>
              </a:ext>
            </a:extLst>
          </p:cNvPr>
          <p:cNvSpPr/>
          <p:nvPr/>
        </p:nvSpPr>
        <p:spPr>
          <a:xfrm>
            <a:off x="3328982" y="5300118"/>
            <a:ext cx="2710912" cy="1238794"/>
          </a:xfrm>
          <a:prstGeom prst="wedgeRoundRectCallout">
            <a:avLst>
              <a:gd name="adj1" fmla="val -23381"/>
              <a:gd name="adj2" fmla="val -7141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Účinnost (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Efficiency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Účelnost (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Effectiveness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b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oherence</a:t>
            </a:r>
          </a:p>
        </p:txBody>
      </p:sp>
      <p:sp>
        <p:nvSpPr>
          <p:cNvPr id="11" name="Tekstballon: rechthoek met afgeronde hoeken 19">
            <a:extLst>
              <a:ext uri="{FF2B5EF4-FFF2-40B4-BE49-F238E27FC236}">
                <a16:creationId xmlns:a16="http://schemas.microsoft.com/office/drawing/2014/main" id="{036AA8A6-6F07-4879-B0BB-399D7559FCF8}"/>
              </a:ext>
            </a:extLst>
          </p:cNvPr>
          <p:cNvSpPr/>
          <p:nvPr/>
        </p:nvSpPr>
        <p:spPr>
          <a:xfrm>
            <a:off x="6191859" y="5307342"/>
            <a:ext cx="2743199" cy="1238794"/>
          </a:xfrm>
          <a:prstGeom prst="wedgeRoundRectCallout">
            <a:avLst>
              <a:gd name="adj1" fmla="val -23381"/>
              <a:gd name="adj2" fmla="val -7141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Účinnost (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Efficiency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Účelnost (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Effectiveness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b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Relevance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oherence</a:t>
            </a:r>
          </a:p>
        </p:txBody>
      </p:sp>
      <p:sp>
        <p:nvSpPr>
          <p:cNvPr id="12" name="Tekstballon: rechthoek met afgeronde hoeken 20">
            <a:extLst>
              <a:ext uri="{FF2B5EF4-FFF2-40B4-BE49-F238E27FC236}">
                <a16:creationId xmlns:a16="http://schemas.microsoft.com/office/drawing/2014/main" id="{E93CB700-2E9A-413D-B817-3D16AD678B83}"/>
              </a:ext>
            </a:extLst>
          </p:cNvPr>
          <p:cNvSpPr/>
          <p:nvPr/>
        </p:nvSpPr>
        <p:spPr>
          <a:xfrm>
            <a:off x="9012324" y="5285577"/>
            <a:ext cx="2898322" cy="1238794"/>
          </a:xfrm>
          <a:prstGeom prst="wedgeRoundRectCallout">
            <a:avLst>
              <a:gd name="adj1" fmla="val -23381"/>
              <a:gd name="adj2" fmla="val -7141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Účelnost (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Effectiveness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b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Dopad</a:t>
            </a:r>
            <a:b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Udržitelnost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oherence</a:t>
            </a:r>
          </a:p>
        </p:txBody>
      </p:sp>
    </p:spTree>
    <p:extLst>
      <p:ext uri="{BB962C8B-B14F-4D97-AF65-F5344CB8AC3E}">
        <p14:creationId xmlns:p14="http://schemas.microsoft.com/office/powerpoint/2010/main" val="36791337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5940" y="224644"/>
            <a:ext cx="7486524" cy="504056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Kdy s čím může evaluace pomoci?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81354" y="836712"/>
          <a:ext cx="1162929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6084" y="6568269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Wauters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Chen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1930001-78A5-497C-B48F-4D0A54EBD8F7}"/>
              </a:ext>
            </a:extLst>
          </p:cNvPr>
          <p:cNvSpPr/>
          <p:nvPr/>
        </p:nvSpPr>
        <p:spPr>
          <a:xfrm>
            <a:off x="327497" y="2016822"/>
            <a:ext cx="256669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Poskytnutí relevantních informací o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závažnosti potřeb a možných alternativách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jejich řešení.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C1FE899-A710-422E-A3FB-43E021D2F254}"/>
              </a:ext>
            </a:extLst>
          </p:cNvPr>
          <p:cNvSpPr/>
          <p:nvPr/>
        </p:nvSpPr>
        <p:spPr>
          <a:xfrm>
            <a:off x="370653" y="4030550"/>
            <a:ext cx="256669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Prozkoumaní konceptů, které mohou pomoci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navrhnout a vyvinout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soudržnou, konzistentní a nákladově efektivní intervenci.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9BA929A-87B9-4F8A-94AE-668E60F0F92A}"/>
              </a:ext>
            </a:extLst>
          </p:cNvPr>
          <p:cNvSpPr/>
          <p:nvPr/>
        </p:nvSpPr>
        <p:spPr>
          <a:xfrm>
            <a:off x="3219575" y="2023193"/>
            <a:ext cx="25666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Poskytování včasných informací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hlavních problémech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jejich příčinách.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0A0E0A6-8CCD-4A34-8BB1-1BC686C0DE53}"/>
              </a:ext>
            </a:extLst>
          </p:cNvPr>
          <p:cNvSpPr/>
          <p:nvPr/>
        </p:nvSpPr>
        <p:spPr>
          <a:xfrm>
            <a:off x="3240295" y="4567982"/>
            <a:ext cx="25666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Pomoc zúčastněným stranám při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řešení problémů a stabilizaci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aktivit/intervence.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0E871C5-475C-4FB6-944C-001FA321AA6C}"/>
              </a:ext>
            </a:extLst>
          </p:cNvPr>
          <p:cNvSpPr/>
          <p:nvPr/>
        </p:nvSpPr>
        <p:spPr>
          <a:xfrm>
            <a:off x="6100588" y="2026045"/>
            <a:ext cx="256669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Odhalit příčiny bezprostředních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problémů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(např. nespokojenost cílové skupiny) a navrhnout řešení.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A4EDC4F-E3F9-454E-BACF-C1342FAAE08A}"/>
              </a:ext>
            </a:extLst>
          </p:cNvPr>
          <p:cNvSpPr/>
          <p:nvPr/>
        </p:nvSpPr>
        <p:spPr>
          <a:xfrm>
            <a:off x="6096000" y="3851011"/>
            <a:ext cx="256669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Prokázání odpovědnosti evaluací kvality (věrnosti;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fidelity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A7259AD-AD01-4188-8DD2-118FADCF3B86}"/>
              </a:ext>
            </a:extLst>
          </p:cNvPr>
          <p:cNvSpPr/>
          <p:nvPr/>
        </p:nvSpPr>
        <p:spPr>
          <a:xfrm>
            <a:off x="6103561" y="4844981"/>
            <a:ext cx="256485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Posilovat 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zlepšovat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 rámec pouhého řešení problémů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F437AC4-A400-4C5F-8CB8-192E1FA81EAD}"/>
              </a:ext>
            </a:extLst>
          </p:cNvPr>
          <p:cNvSpPr/>
          <p:nvPr/>
        </p:nvSpPr>
        <p:spPr>
          <a:xfrm>
            <a:off x="8941561" y="2031915"/>
            <a:ext cx="256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Posouzení připravenosti na dopadovou evaluaci (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evaluovatelnost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5AAE20C-0B63-4121-ABBA-A71CFE2A3335}"/>
              </a:ext>
            </a:extLst>
          </p:cNvPr>
          <p:cNvSpPr/>
          <p:nvPr/>
        </p:nvSpPr>
        <p:spPr>
          <a:xfrm>
            <a:off x="8954627" y="3149152"/>
            <a:ext cx="256669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Evaluace dopadů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ideálním (v případě rozšíření na další skupiny/situace) a skutečném prostředí (pro účely odpovědnosti).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0FDA610-B31D-4A12-8604-77B9F4B8C6DF}"/>
              </a:ext>
            </a:extLst>
          </p:cNvPr>
          <p:cNvSpPr/>
          <p:nvPr/>
        </p:nvSpPr>
        <p:spPr>
          <a:xfrm>
            <a:off x="8962508" y="5097386"/>
            <a:ext cx="25619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Budování znalosti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 příští (lepší) intervence.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1">
            <a:extLst>
              <a:ext uri="{FF2B5EF4-FFF2-40B4-BE49-F238E27FC236}">
                <a16:creationId xmlns:a16="http://schemas.microsoft.com/office/drawing/2014/main" id="{E2259C02-C880-4871-0004-DFF1FAD4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27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260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2199" y="656692"/>
            <a:ext cx="10044113" cy="504056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Kde jste vy?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92199" y="2348587"/>
            <a:ext cx="1004411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 jaké fázi implementace se nachází vaše intervence?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Jaký evaluační účel (v uvedeném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rámci)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je pro vás aktuálně ten hlavní?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2B6C2CB-F1DF-0D46-DE6A-2B9C612F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28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20452" y="512676"/>
            <a:ext cx="8244000" cy="555860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4000" b="1" dirty="0"/>
              <a:t>Evaluační </a:t>
            </a:r>
            <a:r>
              <a:rPr lang="cs-CZ" sz="4000" b="1" dirty="0">
                <a:solidFill>
                  <a:srgbClr val="C00000"/>
                </a:solidFill>
              </a:rPr>
              <a:t>DESIGN</a:t>
            </a:r>
            <a:r>
              <a:rPr lang="cs-CZ" sz="4000" b="1" dirty="0"/>
              <a:t> … je …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cs-CZ" sz="3200" dirty="0"/>
            </a:br>
            <a:r>
              <a:rPr lang="cs-CZ" sz="3200" dirty="0"/>
              <a:t>… použití vhodných </a:t>
            </a:r>
            <a:r>
              <a:rPr lang="cs-CZ" sz="3200" dirty="0">
                <a:solidFill>
                  <a:srgbClr val="C00000"/>
                </a:solidFill>
              </a:rPr>
              <a:t>METOD </a:t>
            </a:r>
            <a:r>
              <a:rPr lang="cs-CZ" sz="3200" dirty="0"/>
              <a:t>…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200" dirty="0"/>
              <a:t>… skrze konzistentní výzkumné </a:t>
            </a:r>
            <a:r>
              <a:rPr lang="cs-CZ" sz="3200" dirty="0">
                <a:solidFill>
                  <a:srgbClr val="C00000"/>
                </a:solidFill>
              </a:rPr>
              <a:t>STRATEGIE</a:t>
            </a:r>
            <a:r>
              <a:rPr lang="cs-CZ" sz="3200" dirty="0"/>
              <a:t> 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200" dirty="0"/>
              <a:t>… v rámci </a:t>
            </a:r>
            <a:r>
              <a:rPr lang="cs-CZ" sz="3200" dirty="0">
                <a:solidFill>
                  <a:srgbClr val="C00000"/>
                </a:solidFill>
              </a:rPr>
              <a:t>celkového PŘÍSTUPU</a:t>
            </a:r>
            <a:r>
              <a:rPr lang="cs-CZ" sz="3200" dirty="0"/>
              <a:t>, tak abychom</a:t>
            </a:r>
          </a:p>
          <a:p>
            <a:pPr marL="1224000" lvl="3" indent="-28800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cs-CZ" sz="3000" dirty="0"/>
              <a:t>Zodpověděli evaluační otázky</a:t>
            </a:r>
          </a:p>
          <a:p>
            <a:pPr marL="1224000" lvl="3" indent="-28800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cs-CZ" sz="3000" dirty="0"/>
              <a:t>Zhodnotili evaluační kritéria</a:t>
            </a:r>
          </a:p>
          <a:p>
            <a:pPr marL="1224000" lvl="3" indent="-28800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cs-CZ" sz="3000" dirty="0"/>
              <a:t>Naplnili účel evaluace</a:t>
            </a:r>
          </a:p>
        </p:txBody>
      </p:sp>
      <p:sp>
        <p:nvSpPr>
          <p:cNvPr id="4" name="Zástupný symbol pro číslo snímku 1">
            <a:extLst>
              <a:ext uri="{FF2B5EF4-FFF2-40B4-BE49-F238E27FC236}">
                <a16:creationId xmlns:a16="http://schemas.microsoft.com/office/drawing/2014/main" id="{28571CFB-D9D4-218B-F511-23875813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29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71464" y="405525"/>
            <a:ext cx="7808390" cy="494185"/>
          </a:xfrm>
        </p:spPr>
        <p:txBody>
          <a:bodyPr/>
          <a:lstStyle/>
          <a:p>
            <a:r>
              <a:rPr lang="cs-CZ" sz="3200" b="1" dirty="0"/>
              <a:t>Brainstorming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91632" y="3013506"/>
            <a:ext cx="2408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>
                <a:solidFill>
                  <a:srgbClr val="C00000"/>
                </a:solidFill>
                <a:latin typeface="Calibri" panose="020F0502020204030204" pitchFamily="34" charset="0"/>
              </a:rPr>
              <a:t>Evaluace</a:t>
            </a:r>
            <a:endParaRPr lang="en-GB" sz="4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rot="19872647">
            <a:off x="1539498" y="1706175"/>
            <a:ext cx="4417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  <a:latin typeface="Calibri" panose="020F0502020204030204" pitchFamily="34" charset="0"/>
              </a:rPr>
              <a:t>Proč chceme evaluaci?</a:t>
            </a:r>
          </a:p>
          <a:p>
            <a:pPr algn="ctr"/>
            <a:r>
              <a:rPr lang="cs-CZ" sz="3600" dirty="0">
                <a:solidFill>
                  <a:schemeClr val="tx2"/>
                </a:solidFill>
                <a:latin typeface="Calibri" panose="020F0502020204030204" pitchFamily="34" charset="0"/>
              </a:rPr>
              <a:t>A kdy?</a:t>
            </a:r>
            <a:endParaRPr lang="en-GB" sz="3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 rot="19638751">
            <a:off x="6545131" y="4250146"/>
            <a:ext cx="3877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  <a:latin typeface="Calibri" panose="020F0502020204030204" pitchFamily="34" charset="0"/>
              </a:rPr>
              <a:t>Jak budou výsledky evaluace použity?</a:t>
            </a:r>
            <a:endParaRPr lang="en-GB" sz="3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 rot="794018">
            <a:off x="6369384" y="1419428"/>
            <a:ext cx="3811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  <a:latin typeface="Calibri" panose="020F0502020204030204" pitchFamily="34" charset="0"/>
              </a:rPr>
              <a:t>Jak poznáme úspěch intervence?</a:t>
            </a:r>
            <a:endParaRPr lang="en-GB" sz="3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5062E54-E64F-5C0F-CD93-FA17462BF9C8}"/>
              </a:ext>
            </a:extLst>
          </p:cNvPr>
          <p:cNvSpPr txBox="1"/>
          <p:nvPr/>
        </p:nvSpPr>
        <p:spPr>
          <a:xfrm rot="794018">
            <a:off x="2075285" y="4218223"/>
            <a:ext cx="3811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  <a:latin typeface="Calibri" panose="020F0502020204030204" pitchFamily="34" charset="0"/>
              </a:rPr>
              <a:t>Jak intervence k úspěchu přispěla?</a:t>
            </a:r>
            <a:endParaRPr lang="en-GB" sz="3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2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2931883" y="1700808"/>
            <a:ext cx="6662057" cy="488867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</a:t>
            </a:r>
            <a:r>
              <a:rPr kumimoji="0" 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</a:t>
            </a:r>
            <a:endParaRPr kumimoji="0" lang="nl-B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361703" y="918713"/>
            <a:ext cx="180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PŘÍSTUP</a:t>
            </a:r>
            <a:endParaRPr kumimoji="0" lang="nl-B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al 5"/>
          <p:cNvSpPr/>
          <p:nvPr/>
        </p:nvSpPr>
        <p:spPr>
          <a:xfrm>
            <a:off x="4267197" y="3609019"/>
            <a:ext cx="3991428" cy="2980465"/>
          </a:xfrm>
          <a:prstGeom prst="ellipse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Metody sběru dat, zpracování dat a analýzy dat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B449DD2-BB74-475A-AB7E-03D07EE49D6E}"/>
              </a:ext>
            </a:extLst>
          </p:cNvPr>
          <p:cNvSpPr txBox="1"/>
          <p:nvPr/>
        </p:nvSpPr>
        <p:spPr>
          <a:xfrm>
            <a:off x="1840685" y="1366578"/>
            <a:ext cx="482824" cy="39703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</a:p>
        </p:txBody>
      </p:sp>
      <p:sp>
        <p:nvSpPr>
          <p:cNvPr id="7" name="Tekstvak 4">
            <a:extLst>
              <a:ext uri="{FF2B5EF4-FFF2-40B4-BE49-F238E27FC236}">
                <a16:creationId xmlns:a16="http://schemas.microsoft.com/office/drawing/2014/main" id="{DF90617E-0086-483A-8154-026B4650956D}"/>
              </a:ext>
            </a:extLst>
          </p:cNvPr>
          <p:cNvSpPr txBox="1"/>
          <p:nvPr/>
        </p:nvSpPr>
        <p:spPr>
          <a:xfrm>
            <a:off x="5749789" y="204500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Účel</a:t>
            </a:r>
            <a:endParaRPr kumimoji="0" lang="nl-B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06007FB-E20F-4C71-ACA5-8CCB57601A34}"/>
              </a:ext>
            </a:extLst>
          </p:cNvPr>
          <p:cNvSpPr/>
          <p:nvPr/>
        </p:nvSpPr>
        <p:spPr>
          <a:xfrm>
            <a:off x="7647012" y="248484"/>
            <a:ext cx="482824" cy="62568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D74E130C-1BB1-4A76-B1A8-979045372D28}"/>
              </a:ext>
            </a:extLst>
          </p:cNvPr>
          <p:cNvSpPr/>
          <p:nvPr/>
        </p:nvSpPr>
        <p:spPr>
          <a:xfrm>
            <a:off x="9222900" y="353262"/>
            <a:ext cx="2484040" cy="1386365"/>
          </a:xfrm>
          <a:prstGeom prst="wedgeRoundRectCallout">
            <a:avLst>
              <a:gd name="adj1" fmla="val -94608"/>
              <a:gd name="adj2" fmla="val 73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Začínáme účelem, metody přicházejí až poslední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28DF3472-7A35-42AE-97BE-88FEB64E9DAC}"/>
              </a:ext>
            </a:extLst>
          </p:cNvPr>
          <p:cNvSpPr/>
          <p:nvPr/>
        </p:nvSpPr>
        <p:spPr>
          <a:xfrm>
            <a:off x="9260677" y="2393990"/>
            <a:ext cx="2484040" cy="2115130"/>
          </a:xfrm>
          <a:prstGeom prst="wedgeRoundRectCallout">
            <a:avLst>
              <a:gd name="adj1" fmla="val -89754"/>
              <a:gd name="adj2" fmla="val -530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Určité kombinace přístupu a výzkumné strategie </a:t>
            </a: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ZPRAVIDLA představují dobrou cestu ke kvalitní evaluaci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Zástupný symbol pro číslo snímku 1">
            <a:extLst>
              <a:ext uri="{FF2B5EF4-FFF2-40B4-BE49-F238E27FC236}">
                <a16:creationId xmlns:a16="http://schemas.microsoft.com/office/drawing/2014/main" id="{8FEA1A2D-B8F6-F47B-E52F-C504CBC8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30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5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2" grpId="0"/>
      <p:bldP spid="7" grpId="0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BD1821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432" y="1718929"/>
            <a:ext cx="4778982" cy="440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-17729"/>
            <a:ext cx="8229600" cy="10157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dirty="0">
                <a:latin typeface="+mn-lt"/>
              </a:rPr>
              <a:t>Tři základní evaluační přístupy (podle účelu)</a:t>
            </a:r>
            <a:endParaRPr lang="nl-NL" sz="3600" b="1" dirty="0">
              <a:latin typeface="+mn-lt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99356" y="968529"/>
            <a:ext cx="3456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MERIT (performance) ASSESSMENT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(Hodnocení kvality)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Odpovědnost</a:t>
            </a:r>
            <a:b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Evaluace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fidelity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(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Kontrafaktuální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) </a:t>
            </a:r>
            <a:b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Dopadová evaluace</a:t>
            </a:r>
            <a:b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(kauzální „nakolik“)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8334732" y="998045"/>
            <a:ext cx="29934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DEVELOPMENTAL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(pragmatická, ad-hoc)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Pomoc</a:t>
            </a:r>
            <a:b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179388" marR="0" lvl="0" indent="-1793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Shromažďování informaci </a:t>
            </a:r>
            <a:b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 problému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179388" marR="0" lvl="0" indent="-1793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Řešení problémů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179388" marR="0" lvl="0" indent="-1793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Facilitace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6789470" y="4509120"/>
            <a:ext cx="529125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ENLIGHTENMENT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Budování znalosti, učení se</a:t>
            </a:r>
            <a:b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Teorií vedená procesní evaluace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-18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Teorií vedená dopadová evaluace (kauzální „jak“)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8376" name="Tekstvak 1"/>
          <p:cNvSpPr txBox="1">
            <a:spLocks noChangeArrowheads="1"/>
          </p:cNvSpPr>
          <p:nvPr/>
        </p:nvSpPr>
        <p:spPr bwMode="auto">
          <a:xfrm flipH="1">
            <a:off x="1524000" y="6274481"/>
            <a:ext cx="181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Based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on Chen</a:t>
            </a:r>
          </a:p>
        </p:txBody>
      </p:sp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E383AA9D-CD2E-780E-7FEB-F8D06624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31</a:t>
            </a:fld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5" grpId="0"/>
      <p:bldP spid="1024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3663-419C-4FA7-B18A-DF6AF309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0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Merit </a:t>
            </a:r>
            <a:r>
              <a:rPr lang="cs-CZ" sz="3200" b="1" dirty="0" err="1">
                <a:latin typeface="+mn-lt"/>
              </a:rPr>
              <a:t>assessment</a:t>
            </a:r>
            <a:endParaRPr lang="en-GB" sz="3200" b="1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97BB7F-6101-4331-90A4-3B88DCADB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1232756"/>
            <a:ext cx="11521280" cy="5148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Používá se ve fázi pokročilé realizace nebo v období sledovatelných dopadů, kdy uspokojuje požadavky externího fóra na prokázání odpovědnosti.</a:t>
            </a:r>
          </a:p>
          <a:p>
            <a:pPr>
              <a:lnSpc>
                <a:spcPct val="120000"/>
              </a:lnSpc>
            </a:pPr>
            <a:r>
              <a:rPr lang="cs-CZ" dirty="0"/>
              <a:t>Posuzuje kvalitu účinků nebo procesu implementace pomocí: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Evaluace </a:t>
            </a:r>
            <a:r>
              <a:rPr lang="cs-CZ" dirty="0" err="1"/>
              <a:t>fidelity</a:t>
            </a:r>
            <a:r>
              <a:rPr lang="cs-CZ" dirty="0"/>
              <a:t>: posuzuje věrnost </a:t>
            </a:r>
            <a:r>
              <a:rPr lang="cs-CZ" b="1" dirty="0"/>
              <a:t>klíčových prvků</a:t>
            </a:r>
            <a:r>
              <a:rPr lang="cs-CZ" dirty="0"/>
              <a:t> toho, co bylo plánováno, tomu, co bylo skutečně provedeno, obvykle pomocí strategie průzkumu (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).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Evaluace dopadů (výsledků): hodnotí úspěch při dosahování předem stanovených cílů s použitím rigorózní strategie (obvykle tzv. "</a:t>
            </a:r>
            <a:r>
              <a:rPr lang="cs-CZ" dirty="0" err="1"/>
              <a:t>kvaziexperiment</a:t>
            </a:r>
            <a:r>
              <a:rPr lang="cs-CZ" dirty="0"/>
              <a:t>" neboli </a:t>
            </a:r>
            <a:r>
              <a:rPr lang="cs-CZ" dirty="0" err="1"/>
              <a:t>kontrafaktuální</a:t>
            </a:r>
            <a:r>
              <a:rPr lang="cs-CZ" dirty="0"/>
              <a:t> hodnocení dopadů).</a:t>
            </a:r>
          </a:p>
          <a:p>
            <a:pPr>
              <a:lnSpc>
                <a:spcPct val="120000"/>
              </a:lnSpc>
            </a:pPr>
            <a:r>
              <a:rPr lang="cs-CZ" dirty="0"/>
              <a:t>Omezení: 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Je to jednorázový přístup, pokud není na počátku rozhodnuto o shromažďování údajů v průběhu času.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Neříká mnoho o tom, jak se zlepšit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Dívá se pouze na manažerský výběr cílů, jak je uveden v logickém modelu, ale nejde hlouběji do teorie změny (nezkoumá hlouběji </a:t>
            </a:r>
            <a:r>
              <a:rPr lang="cs-CZ" dirty="0" err="1"/>
              <a:t>action</a:t>
            </a:r>
            <a:r>
              <a:rPr lang="cs-CZ" dirty="0"/>
              <a:t> model ani </a:t>
            </a:r>
            <a:r>
              <a:rPr lang="cs-CZ" dirty="0" err="1"/>
              <a:t>change</a:t>
            </a:r>
            <a:r>
              <a:rPr lang="cs-CZ" dirty="0"/>
              <a:t> model)</a:t>
            </a:r>
          </a:p>
          <a:p>
            <a:pPr>
              <a:lnSpc>
                <a:spcPct val="120000"/>
              </a:lnSpc>
            </a:pPr>
            <a:r>
              <a:rPr lang="cs-CZ" dirty="0"/>
              <a:t>Obvykle pro odpovědnost (</a:t>
            </a:r>
            <a:r>
              <a:rPr lang="cs-CZ" dirty="0" err="1"/>
              <a:t>akontabilitu</a:t>
            </a:r>
            <a:r>
              <a:rPr lang="cs-CZ" dirty="0"/>
              <a:t>) vůči externím zúčastněným stranám (donoři) či </a:t>
            </a:r>
            <a:r>
              <a:rPr lang="cs-CZ" dirty="0" err="1"/>
              <a:t>advokaci</a:t>
            </a:r>
            <a:r>
              <a:rPr lang="cs-CZ" dirty="0"/>
              <a:t> přístupu (politici).</a:t>
            </a: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88F8F1A4-19C0-A3AA-3DB3-81056BDE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32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58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653" y="343095"/>
            <a:ext cx="7486524" cy="504056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Základní přístupy: </a:t>
            </a:r>
            <a:r>
              <a:rPr lang="cs-CZ" sz="3200" b="1" dirty="0">
                <a:solidFill>
                  <a:srgbClr val="C00000"/>
                </a:solidFill>
                <a:latin typeface="+mn-lt"/>
              </a:rPr>
              <a:t>Merit </a:t>
            </a:r>
            <a:r>
              <a:rPr lang="cs-CZ" sz="3200" b="1" dirty="0" err="1">
                <a:solidFill>
                  <a:srgbClr val="C00000"/>
                </a:solidFill>
                <a:latin typeface="+mn-lt"/>
              </a:rPr>
              <a:t>Assessment</a:t>
            </a:r>
            <a:endParaRPr lang="cs-CZ" sz="3200" b="1" dirty="0">
              <a:latin typeface="+mn-lt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81354" y="836712"/>
          <a:ext cx="1162929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6084" y="6568269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Wauters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Chen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1930001-78A5-497C-B48F-4D0A54EBD8F7}"/>
              </a:ext>
            </a:extLst>
          </p:cNvPr>
          <p:cNvSpPr/>
          <p:nvPr/>
        </p:nvSpPr>
        <p:spPr>
          <a:xfrm>
            <a:off x="327497" y="2016822"/>
            <a:ext cx="256669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Poskytnutí relevantních informací o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závažnosti potřeb a možných alternativách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jejich řešení.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C1FE899-A710-422E-A3FB-43E021D2F254}"/>
              </a:ext>
            </a:extLst>
          </p:cNvPr>
          <p:cNvSpPr/>
          <p:nvPr/>
        </p:nvSpPr>
        <p:spPr>
          <a:xfrm>
            <a:off x="370653" y="4030550"/>
            <a:ext cx="256669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Prozkoumaní evaluačních konceptů, které mohou pomoci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navrhnout a vyvinout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soudržnou, konzistentní a nákladově efektivní intervenci.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9BA929A-87B9-4F8A-94AE-668E60F0F92A}"/>
              </a:ext>
            </a:extLst>
          </p:cNvPr>
          <p:cNvSpPr/>
          <p:nvPr/>
        </p:nvSpPr>
        <p:spPr>
          <a:xfrm>
            <a:off x="3219575" y="2023193"/>
            <a:ext cx="25666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Poskytování včasných informací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hlavních problémech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jejich příčinách.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0A0E0A6-8CCD-4A34-8BB1-1BC686C0DE53}"/>
              </a:ext>
            </a:extLst>
          </p:cNvPr>
          <p:cNvSpPr/>
          <p:nvPr/>
        </p:nvSpPr>
        <p:spPr>
          <a:xfrm>
            <a:off x="3240295" y="4567982"/>
            <a:ext cx="25666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Pomoc zúčastněným stranám při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řešení problémů a stabilizaci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aktivit/intervence.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0E871C5-475C-4FB6-944C-001FA321AA6C}"/>
              </a:ext>
            </a:extLst>
          </p:cNvPr>
          <p:cNvSpPr/>
          <p:nvPr/>
        </p:nvSpPr>
        <p:spPr>
          <a:xfrm>
            <a:off x="6100588" y="2026045"/>
            <a:ext cx="256669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Odhalit příčiny bezprostředních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problémů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(např. nespokojenost cílové skupiny) a navrhnout řešení.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A4EDC4F-E3F9-454E-BACF-C1342FAAE08A}"/>
              </a:ext>
            </a:extLst>
          </p:cNvPr>
          <p:cNvSpPr/>
          <p:nvPr/>
        </p:nvSpPr>
        <p:spPr>
          <a:xfrm>
            <a:off x="6096000" y="3851011"/>
            <a:ext cx="2566691" cy="9233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Prokázání odpovědnosti evaluací kvality (věrnosti;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fidelity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A7259AD-AD01-4188-8DD2-118FADCF3B86}"/>
              </a:ext>
            </a:extLst>
          </p:cNvPr>
          <p:cNvSpPr/>
          <p:nvPr/>
        </p:nvSpPr>
        <p:spPr>
          <a:xfrm>
            <a:off x="6103561" y="4844981"/>
            <a:ext cx="256485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Posilovat 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zlepšovat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 rámec pouhého řešení problémů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F437AC4-A400-4C5F-8CB8-192E1FA81EAD}"/>
              </a:ext>
            </a:extLst>
          </p:cNvPr>
          <p:cNvSpPr/>
          <p:nvPr/>
        </p:nvSpPr>
        <p:spPr>
          <a:xfrm>
            <a:off x="8941561" y="2031915"/>
            <a:ext cx="256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Posouzení připravenosti na dopadovou evaluaci (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evaluovatelnost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5AAE20C-0B63-4121-ABBA-A71CFE2A3335}"/>
              </a:ext>
            </a:extLst>
          </p:cNvPr>
          <p:cNvSpPr/>
          <p:nvPr/>
        </p:nvSpPr>
        <p:spPr>
          <a:xfrm>
            <a:off x="8954627" y="3149152"/>
            <a:ext cx="2566690" cy="1754326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Evaluace dopadů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ideálním (v případě rozšíření na další skupiny/situace) a skutečném prostředí (pro účely odpovědnosti).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0FDA610-B31D-4A12-8604-77B9F4B8C6DF}"/>
              </a:ext>
            </a:extLst>
          </p:cNvPr>
          <p:cNvSpPr/>
          <p:nvPr/>
        </p:nvSpPr>
        <p:spPr>
          <a:xfrm>
            <a:off x="8962508" y="5097386"/>
            <a:ext cx="25619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Budování znalosti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 příští (lepší) intervence.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kstvak 3">
            <a:extLst>
              <a:ext uri="{FF2B5EF4-FFF2-40B4-BE49-F238E27FC236}">
                <a16:creationId xmlns:a16="http://schemas.microsoft.com/office/drawing/2014/main" id="{75AE4707-673A-47B8-8544-CD26BDC23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049" y="5727226"/>
            <a:ext cx="2716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Evaluace věrnosti realizace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kstvak 27">
            <a:extLst>
              <a:ext uri="{FF2B5EF4-FFF2-40B4-BE49-F238E27FC236}">
                <a16:creationId xmlns:a16="http://schemas.microsoft.com/office/drawing/2014/main" id="{45D20DF9-410C-467A-B95E-C6DE9C514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049" y="5959888"/>
            <a:ext cx="29155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Kritérium 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Efficiency 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Normativ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ní otázky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Strategie: Průzkum (</a:t>
            </a:r>
            <a:r>
              <a:rPr kumimoji="0" 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nl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4DD6CBD-3282-41FE-9C46-5B470F4A22F7}"/>
              </a:ext>
            </a:extLst>
          </p:cNvPr>
          <p:cNvCxnSpPr>
            <a:stCxn id="13" idx="1"/>
            <a:endCxn id="18" idx="0"/>
          </p:cNvCxnSpPr>
          <p:nvPr/>
        </p:nvCxnSpPr>
        <p:spPr>
          <a:xfrm flipH="1">
            <a:off x="3746155" y="4312676"/>
            <a:ext cx="2349845" cy="1414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D047AE8C-40D7-4481-8220-426D56D085B1}"/>
              </a:ext>
            </a:extLst>
          </p:cNvPr>
          <p:cNvCxnSpPr>
            <a:cxnSpLocks/>
            <a:stCxn id="16" idx="1"/>
            <a:endCxn id="23" idx="0"/>
          </p:cNvCxnSpPr>
          <p:nvPr/>
        </p:nvCxnSpPr>
        <p:spPr>
          <a:xfrm flipH="1">
            <a:off x="7070196" y="4026315"/>
            <a:ext cx="1884431" cy="165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kstvak 4">
            <a:extLst>
              <a:ext uri="{FF2B5EF4-FFF2-40B4-BE49-F238E27FC236}">
                <a16:creationId xmlns:a16="http://schemas.microsoft.com/office/drawing/2014/main" id="{93244238-45D9-43B6-9EEF-584970746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037" y="5684177"/>
            <a:ext cx="2048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Dopadová evaluace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kstvak 26">
            <a:extLst>
              <a:ext uri="{FF2B5EF4-FFF2-40B4-BE49-F238E27FC236}">
                <a16:creationId xmlns:a16="http://schemas.microsoft.com/office/drawing/2014/main" id="{3C47E432-22DB-41A1-82FC-3FCCFB058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579" y="5938318"/>
            <a:ext cx="32930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Kritéria Dopad a udržitelnost</a:t>
            </a:r>
            <a:endParaRPr kumimoji="0" lang="nl-BE" sz="1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Otázky kauzální (nakolik)</a:t>
            </a:r>
            <a:b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Strategie: CIE ((kvazi)experiment)</a:t>
            </a:r>
            <a:endParaRPr kumimoji="0" lang="nl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1">
            <a:extLst>
              <a:ext uri="{FF2B5EF4-FFF2-40B4-BE49-F238E27FC236}">
                <a16:creationId xmlns:a16="http://schemas.microsoft.com/office/drawing/2014/main" id="{F96CCE10-6805-523D-3D8E-78DBF693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33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926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3663-419C-4FA7-B18A-DF6AF309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Enlightenment approach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97BB7F-6101-4331-90A4-3B88DCADB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1305316"/>
            <a:ext cx="11521280" cy="49320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Používá se ve fázi pokročilé realizace a v období sledovatelných dopadů</a:t>
            </a:r>
          </a:p>
          <a:p>
            <a:r>
              <a:rPr lang="cs-CZ" dirty="0"/>
              <a:t>Přesahuje rámec pouhého hodnocení výsledků a kvality</a:t>
            </a:r>
          </a:p>
          <a:p>
            <a:r>
              <a:rPr lang="cs-CZ" dirty="0"/>
              <a:t>Zkoumá základní předpoklady a mechanismy, které zprostředkovávají účinky aktivit</a:t>
            </a:r>
          </a:p>
          <a:p>
            <a:r>
              <a:rPr lang="cs-CZ" dirty="0"/>
              <a:t>Hodnocení musí být založeno na teorii:</a:t>
            </a:r>
          </a:p>
          <a:p>
            <a:pPr lvl="1"/>
            <a:r>
              <a:rPr lang="cs-CZ" dirty="0"/>
              <a:t>Procesní evaluace (soustředí se na část teorie zvanou </a:t>
            </a:r>
            <a:r>
              <a:rPr lang="cs-CZ" dirty="0" err="1"/>
              <a:t>action</a:t>
            </a:r>
            <a:r>
              <a:rPr lang="cs-CZ" dirty="0"/>
              <a:t> model) ve fázi pokročilé implementace</a:t>
            </a:r>
          </a:p>
          <a:p>
            <a:pPr lvl="1"/>
            <a:r>
              <a:rPr lang="cs-CZ" dirty="0"/>
              <a:t>Dopadová evaluace (soustředí se na část teorie zvanou </a:t>
            </a:r>
            <a:r>
              <a:rPr lang="cs-CZ" dirty="0" err="1"/>
              <a:t>change</a:t>
            </a:r>
            <a:r>
              <a:rPr lang="cs-CZ" dirty="0"/>
              <a:t> model) ve fázi sledovatelných dopadů; kauzální „jak, proč“ otázky</a:t>
            </a:r>
          </a:p>
          <a:p>
            <a:pPr lvl="1"/>
            <a:r>
              <a:rPr lang="cs-CZ" dirty="0"/>
              <a:t>Strategie zpravidla case study </a:t>
            </a:r>
            <a:r>
              <a:rPr lang="cs-CZ" dirty="0" err="1"/>
              <a:t>research</a:t>
            </a:r>
            <a:r>
              <a:rPr lang="cs-CZ" dirty="0"/>
              <a:t> a podle konkrétní otázky (Jaký je přesně mechanismus? =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tracing</a:t>
            </a:r>
            <a:r>
              <a:rPr lang="cs-CZ" dirty="0"/>
              <a:t>; Jaký mechanismus tu nejspíše funguje? = </a:t>
            </a:r>
            <a:r>
              <a:rPr lang="cs-CZ" dirty="0" err="1"/>
              <a:t>congruence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; Za jakých podmínek se dostavuje výsledek? = QCA)</a:t>
            </a:r>
          </a:p>
          <a:p>
            <a:r>
              <a:rPr lang="cs-CZ" dirty="0"/>
              <a:t>Umožňuje zlepšování</a:t>
            </a: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D8F5D5D4-D0C1-EF01-9167-DF6B3FA8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34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76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653" y="224644"/>
            <a:ext cx="9108000" cy="504056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Základní přístupy: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Merit Assessment, 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Enlightenment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81354" y="836712"/>
          <a:ext cx="1162929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6084" y="6568269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Wauters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Chen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1930001-78A5-497C-B48F-4D0A54EBD8F7}"/>
              </a:ext>
            </a:extLst>
          </p:cNvPr>
          <p:cNvSpPr/>
          <p:nvPr/>
        </p:nvSpPr>
        <p:spPr>
          <a:xfrm>
            <a:off x="327497" y="2016822"/>
            <a:ext cx="256669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Poskytnutí relevantních informací o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závažnosti potřeb a možných alternativách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jejich řešení.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C1FE899-A710-422E-A3FB-43E021D2F254}"/>
              </a:ext>
            </a:extLst>
          </p:cNvPr>
          <p:cNvSpPr/>
          <p:nvPr/>
        </p:nvSpPr>
        <p:spPr>
          <a:xfrm>
            <a:off x="370653" y="4030550"/>
            <a:ext cx="256669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Prozkoumaní evaluačních konceptů, které mohou pomoci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navrhnout a vyvinout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soudržnou, konzistentní a nákladově efektivní intervenci.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9BA929A-87B9-4F8A-94AE-668E60F0F92A}"/>
              </a:ext>
            </a:extLst>
          </p:cNvPr>
          <p:cNvSpPr/>
          <p:nvPr/>
        </p:nvSpPr>
        <p:spPr>
          <a:xfrm>
            <a:off x="3219575" y="2023193"/>
            <a:ext cx="25666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Poskytování včasných informací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hlavních problémech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jejich příčinách.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0A0E0A6-8CCD-4A34-8BB1-1BC686C0DE53}"/>
              </a:ext>
            </a:extLst>
          </p:cNvPr>
          <p:cNvSpPr/>
          <p:nvPr/>
        </p:nvSpPr>
        <p:spPr>
          <a:xfrm>
            <a:off x="3240295" y="4567982"/>
            <a:ext cx="25666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Pomoc zúčastněným stranám při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řešení problémů a stabilizaci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aktivit/intervence.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0E871C5-475C-4FB6-944C-001FA321AA6C}"/>
              </a:ext>
            </a:extLst>
          </p:cNvPr>
          <p:cNvSpPr/>
          <p:nvPr/>
        </p:nvSpPr>
        <p:spPr>
          <a:xfrm>
            <a:off x="6100588" y="2026045"/>
            <a:ext cx="256669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Odhalit příčiny bezprostředních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problémů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(např. nespokojenost cílové skupiny) a navrhnout řešení.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A4EDC4F-E3F9-454E-BACF-C1342FAAE08A}"/>
              </a:ext>
            </a:extLst>
          </p:cNvPr>
          <p:cNvSpPr/>
          <p:nvPr/>
        </p:nvSpPr>
        <p:spPr>
          <a:xfrm>
            <a:off x="6096000" y="3851011"/>
            <a:ext cx="2566691" cy="9233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Prokázání odpovědnosti evaluací kvality (věrnosti;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fidelity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A7259AD-AD01-4188-8DD2-118FADCF3B86}"/>
              </a:ext>
            </a:extLst>
          </p:cNvPr>
          <p:cNvSpPr/>
          <p:nvPr/>
        </p:nvSpPr>
        <p:spPr>
          <a:xfrm>
            <a:off x="6103561" y="4844981"/>
            <a:ext cx="2564854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Posilovat 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zlepšovat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 rámec pouhého řešení problémů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F437AC4-A400-4C5F-8CB8-192E1FA81EAD}"/>
              </a:ext>
            </a:extLst>
          </p:cNvPr>
          <p:cNvSpPr/>
          <p:nvPr/>
        </p:nvSpPr>
        <p:spPr>
          <a:xfrm>
            <a:off x="8941561" y="2031915"/>
            <a:ext cx="256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Posouzení připravenosti na dopadovou evaluaci (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evaluovatelnost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5AAE20C-0B63-4121-ABBA-A71CFE2A3335}"/>
              </a:ext>
            </a:extLst>
          </p:cNvPr>
          <p:cNvSpPr/>
          <p:nvPr/>
        </p:nvSpPr>
        <p:spPr>
          <a:xfrm>
            <a:off x="8954627" y="3149152"/>
            <a:ext cx="2566690" cy="1754326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Evaluace dopadů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ideálním (v případě rozšíření na další skupiny/situace) a skutečném prostředí (pro účely odpovědnosti).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0FDA610-B31D-4A12-8604-77B9F4B8C6DF}"/>
              </a:ext>
            </a:extLst>
          </p:cNvPr>
          <p:cNvSpPr/>
          <p:nvPr/>
        </p:nvSpPr>
        <p:spPr>
          <a:xfrm>
            <a:off x="8962508" y="5097386"/>
            <a:ext cx="2561941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Budování znalosti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 příští (lepší) intervence.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kstvak 29">
            <a:extLst>
              <a:ext uri="{FF2B5EF4-FFF2-40B4-BE49-F238E27FC236}">
                <a16:creationId xmlns:a16="http://schemas.microsoft.com/office/drawing/2014/main" id="{F8C2AC6D-8DCB-4919-A5FE-DF522A04E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5782387"/>
            <a:ext cx="35274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Teorií vedená procesní evaluace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kstvak 39">
            <a:extLst>
              <a:ext uri="{FF2B5EF4-FFF2-40B4-BE49-F238E27FC236}">
                <a16:creationId xmlns:a16="http://schemas.microsoft.com/office/drawing/2014/main" id="{8628D82C-CEC3-44DA-831E-3FABCA2D5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585" y="5985284"/>
            <a:ext cx="46324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Kritéria 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Efficiency / 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oherence / 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elevance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Otázky 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riptiv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ní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normati</a:t>
            </a:r>
            <a:r>
              <a:rPr kumimoji="0" 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vní</a:t>
            </a:r>
            <a:endParaRPr kumimoji="0" lang="cs-CZ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>
                <a:solidFill>
                  <a:prstClr val="black"/>
                </a:solidFill>
                <a:latin typeface="Calibri" panose="020F0502020204030204"/>
              </a:rPr>
              <a:t>Strategie: často Case-study </a:t>
            </a:r>
            <a:r>
              <a:rPr lang="cs-CZ" i="1" dirty="0" err="1">
                <a:solidFill>
                  <a:prstClr val="black"/>
                </a:solidFill>
                <a:latin typeface="Calibri" panose="020F0502020204030204"/>
              </a:rPr>
              <a:t>research</a:t>
            </a:r>
            <a:endParaRPr kumimoji="0" lang="nl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9024BAA-4249-45EC-AAB5-2FF24013ED59}"/>
              </a:ext>
            </a:extLst>
          </p:cNvPr>
          <p:cNvCxnSpPr>
            <a:stCxn id="14" idx="1"/>
            <a:endCxn id="18" idx="0"/>
          </p:cNvCxnSpPr>
          <p:nvPr/>
        </p:nvCxnSpPr>
        <p:spPr>
          <a:xfrm flipH="1">
            <a:off x="4043282" y="5306646"/>
            <a:ext cx="2060279" cy="475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kstvak 30">
            <a:extLst>
              <a:ext uri="{FF2B5EF4-FFF2-40B4-BE49-F238E27FC236}">
                <a16:creationId xmlns:a16="http://schemas.microsoft.com/office/drawing/2014/main" id="{7B6C8236-90F8-4FDA-ADE3-6025FA316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45" y="5949280"/>
            <a:ext cx="36378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Kritéria Dopad 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oherence</a:t>
            </a:r>
          </a:p>
          <a:p>
            <a:pPr algn="ctr"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Otázky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kauzální 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jak, proč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b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cs-CZ" i="1" dirty="0">
                <a:solidFill>
                  <a:prstClr val="black"/>
                </a:solidFill>
              </a:rPr>
              <a:t>Strategie: často Case-study </a:t>
            </a:r>
            <a:r>
              <a:rPr lang="cs-CZ" i="1" dirty="0" err="1">
                <a:solidFill>
                  <a:prstClr val="black"/>
                </a:solidFill>
              </a:rPr>
              <a:t>research</a:t>
            </a:r>
            <a:endParaRPr lang="nl-BE" i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kstvak 34">
            <a:extLst>
              <a:ext uri="{FF2B5EF4-FFF2-40B4-BE49-F238E27FC236}">
                <a16:creationId xmlns:a16="http://schemas.microsoft.com/office/drawing/2014/main" id="{D67A038F-63AE-4726-8F09-2C96496D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390" y="5733256"/>
            <a:ext cx="3750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Teorií vedená dopadová evaluace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D1B3AE8E-697A-4118-8A13-58C452D3B0EB}"/>
              </a:ext>
            </a:extLst>
          </p:cNvPr>
          <p:cNvCxnSpPr>
            <a:cxnSpLocks/>
            <a:stCxn id="17" idx="1"/>
            <a:endCxn id="21" idx="0"/>
          </p:cNvCxnSpPr>
          <p:nvPr/>
        </p:nvCxnSpPr>
        <p:spPr>
          <a:xfrm flipH="1">
            <a:off x="8662691" y="5420552"/>
            <a:ext cx="299817" cy="312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Zástupný symbol pro číslo snímku 1">
            <a:extLst>
              <a:ext uri="{FF2B5EF4-FFF2-40B4-BE49-F238E27FC236}">
                <a16:creationId xmlns:a16="http://schemas.microsoft.com/office/drawing/2014/main" id="{F519C4D0-8D6B-8501-8DD8-2053B927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35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770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3663-419C-4FA7-B18A-DF6AF309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0"/>
          </a:xfrm>
        </p:spPr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Development approach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97BB7F-6101-4331-90A4-3B88DCADB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1341324"/>
            <a:ext cx="11521280" cy="50040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Ad-hoc strategie a metody, „</a:t>
            </a:r>
            <a:r>
              <a:rPr lang="cs-CZ" dirty="0" err="1"/>
              <a:t>quick</a:t>
            </a:r>
            <a:r>
              <a:rPr lang="cs-CZ" dirty="0"/>
              <a:t> and </a:t>
            </a:r>
            <a:r>
              <a:rPr lang="cs-CZ" dirty="0" err="1"/>
              <a:t>dirty</a:t>
            </a:r>
            <a:r>
              <a:rPr lang="cs-CZ" dirty="0"/>
              <a:t>“, relativně rychlá konzultace:</a:t>
            </a:r>
          </a:p>
          <a:p>
            <a:r>
              <a:rPr lang="cs-CZ" dirty="0"/>
              <a:t>Poskytnutí základních informací:</a:t>
            </a:r>
          </a:p>
          <a:p>
            <a:pPr lvl="1"/>
            <a:r>
              <a:rPr lang="cs-CZ" dirty="0"/>
              <a:t>Používá se ve fázi plánování (ex ante)</a:t>
            </a:r>
          </a:p>
          <a:p>
            <a:pPr lvl="1"/>
            <a:r>
              <a:rPr lang="cs-CZ" dirty="0"/>
              <a:t>Průzkum charakteristik a potřeb cílové skupiny / komunity (včetně stanovení priorit), jakož i možných variant intervence k jejich řešení</a:t>
            </a:r>
          </a:p>
          <a:p>
            <a:pPr lvl="1"/>
            <a:r>
              <a:rPr lang="cs-CZ" dirty="0"/>
              <a:t>Pomocí rychlých rozhovorů, dotazníků, </a:t>
            </a:r>
            <a:r>
              <a:rPr lang="cs-CZ" dirty="0" err="1"/>
              <a:t>fokusních</a:t>
            </a:r>
            <a:r>
              <a:rPr lang="cs-CZ" dirty="0"/>
              <a:t> skupin atd.</a:t>
            </a:r>
          </a:p>
          <a:p>
            <a:r>
              <a:rPr lang="cs-CZ" dirty="0"/>
              <a:t>Řešení problémů:</a:t>
            </a:r>
          </a:p>
          <a:p>
            <a:pPr lvl="1"/>
            <a:r>
              <a:rPr lang="cs-CZ" dirty="0"/>
              <a:t>Posouzení problémů/překážek a nalezení možností jejich řešení DŘÍVE, než se aktivita skutečně vymkne zainteresovaným stranám z rukou a dojde k velkým škodám</a:t>
            </a:r>
          </a:p>
          <a:p>
            <a:pPr lvl="1"/>
            <a:r>
              <a:rPr lang="cs-CZ" dirty="0"/>
              <a:t>Používá se ve fázi plánování, kdy se snaží odhalit možná úzká místa testováním klíčových kauzálních předpokladů modelu změny a ověřením teorie změny (</a:t>
            </a:r>
            <a:r>
              <a:rPr lang="cs-CZ" dirty="0" err="1"/>
              <a:t>action</a:t>
            </a:r>
            <a:r>
              <a:rPr lang="cs-CZ" dirty="0"/>
              <a:t> model) s aktéry v terénu (pokud je to možné)</a:t>
            </a:r>
          </a:p>
          <a:p>
            <a:pPr lvl="1"/>
            <a:r>
              <a:rPr lang="cs-CZ" dirty="0"/>
              <a:t>Během počáteční a zralé implementace používá flexibilní, krátkodobé metody (např. </a:t>
            </a:r>
            <a:r>
              <a:rPr lang="cs-CZ" dirty="0" err="1"/>
              <a:t>fokusní</a:t>
            </a:r>
            <a:r>
              <a:rPr lang="cs-CZ" dirty="0"/>
              <a:t> skupiny, zúčastněné pozorování, workshopy s pracovníky zaměřené na řešení problémů), aby uspokojil potřeby interního publika v oblasti zlepšování</a:t>
            </a: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BD5968D6-1B9E-6724-0086-67C80BD9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36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09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3663-419C-4FA7-B18A-DF6AF309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4000"/>
          </a:xfrm>
        </p:spPr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Development approach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97BB7F-6101-4331-90A4-3B88DCADB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73" y="1124744"/>
            <a:ext cx="11521280" cy="5148000"/>
          </a:xfrm>
        </p:spPr>
        <p:txBody>
          <a:bodyPr>
            <a:normAutofit/>
          </a:bodyPr>
          <a:lstStyle/>
          <a:p>
            <a:r>
              <a:rPr lang="cs-CZ" dirty="0"/>
              <a:t>Facilitace:</a:t>
            </a:r>
          </a:p>
          <a:p>
            <a:pPr lvl="1"/>
            <a:r>
              <a:rPr lang="cs-CZ" dirty="0"/>
              <a:t>Používá se ve fázi plánování k pomoci klíčovým aktérům (např. v rámci workshopu) s doladěním logiky programu a identifikovat řešení problémů vyjasněním jejich představ o akčních modelech a modelech změn. Pomoc s nalezením společné vize, získáním podpory a zajistit soudržné a proveditelné akce.</a:t>
            </a:r>
          </a:p>
          <a:p>
            <a:r>
              <a:rPr lang="cs-CZ" dirty="0"/>
              <a:t>Ve fázi výsledků k posouzení </a:t>
            </a:r>
            <a:r>
              <a:rPr lang="cs-CZ" dirty="0" err="1"/>
              <a:t>evaluovatelnosti</a:t>
            </a:r>
            <a:r>
              <a:rPr lang="cs-CZ" dirty="0"/>
              <a:t> tím, že se zjišťuje, zda</a:t>
            </a:r>
          </a:p>
          <a:p>
            <a:pPr lvl="1"/>
            <a:r>
              <a:rPr lang="cs-CZ" dirty="0"/>
              <a:t>jsou cíle dobře definované a věrohodné, s dostatečně rozpracovanou teorií změny</a:t>
            </a:r>
          </a:p>
          <a:p>
            <a:pPr lvl="1"/>
            <a:r>
              <a:rPr lang="cs-CZ" dirty="0"/>
              <a:t>lze získat relevantní údaje (kvalita a dostupnost dat, počet pozorování ve vztahu k míře očekávané změny)</a:t>
            </a:r>
          </a:p>
          <a:p>
            <a:pPr lvl="1"/>
            <a:r>
              <a:rPr lang="cs-CZ" dirty="0"/>
              <a:t>zamýšlení uživatelé evaluace se shodnou na tom, jak budou výsledky evaluace využívány</a:t>
            </a:r>
          </a:p>
          <a:p>
            <a:r>
              <a:rPr lang="cs-CZ" dirty="0"/>
              <a:t>Všechny tyto přístupy se zabývají prvky teorie změny (</a:t>
            </a:r>
            <a:r>
              <a:rPr lang="cs-CZ" dirty="0" err="1"/>
              <a:t>action</a:t>
            </a:r>
            <a:r>
              <a:rPr lang="cs-CZ" dirty="0"/>
              <a:t> model i </a:t>
            </a:r>
            <a:r>
              <a:rPr lang="cs-CZ" dirty="0" err="1"/>
              <a:t>change</a:t>
            </a:r>
            <a:r>
              <a:rPr lang="cs-CZ" dirty="0"/>
              <a:t> model), ale obecně to nedělají systematickým a důsledným způsobem</a:t>
            </a:r>
            <a:endParaRPr lang="en-GB" dirty="0"/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C9755728-8043-A64F-C83A-9CE05FF3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37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5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3663-419C-4FA7-B18A-DF6AF309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Development approach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97BB7F-6101-4331-90A4-3B88DCADB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96" y="1825625"/>
            <a:ext cx="10800000" cy="4530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Tento přístup má mnoho společného např. s designem služeb (</a:t>
            </a:r>
            <a:r>
              <a:rPr lang="cs-CZ" dirty="0" err="1"/>
              <a:t>Service</a:t>
            </a:r>
            <a:r>
              <a:rPr lang="cs-CZ" dirty="0"/>
              <a:t> design,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Centred</a:t>
            </a:r>
            <a:r>
              <a:rPr lang="cs-CZ" dirty="0"/>
              <a:t> Design) i s různými postupy konzultační činnosti (management </a:t>
            </a:r>
            <a:r>
              <a:rPr lang="cs-CZ" dirty="0" err="1"/>
              <a:t>consulting</a:t>
            </a:r>
            <a:r>
              <a:rPr lang="cs-CZ" dirty="0"/>
              <a:t>).</a:t>
            </a:r>
            <a:endParaRPr lang="en-GB" dirty="0"/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EB97732B-2438-6743-9F2D-347E0108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38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78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653" y="188640"/>
            <a:ext cx="11484000" cy="504056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Základní přístupy: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Merit Assessment, 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Enlightenment, </a:t>
            </a:r>
            <a:r>
              <a:rPr lang="en-US" sz="3200" b="1" dirty="0">
                <a:solidFill>
                  <a:srgbClr val="FFC000"/>
                </a:solidFill>
                <a:latin typeface="+mn-lt"/>
              </a:rPr>
              <a:t>Development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81354" y="836712"/>
          <a:ext cx="1162929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6084" y="6568269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Wauters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Chen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1930001-78A5-497C-B48F-4D0A54EBD8F7}"/>
              </a:ext>
            </a:extLst>
          </p:cNvPr>
          <p:cNvSpPr/>
          <p:nvPr/>
        </p:nvSpPr>
        <p:spPr>
          <a:xfrm>
            <a:off x="327497" y="2016822"/>
            <a:ext cx="2566693" cy="14773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Poskytnutí relevantních informací o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závažnosti potřeb a možných alternativách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jejich řešení.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C1FE899-A710-422E-A3FB-43E021D2F254}"/>
              </a:ext>
            </a:extLst>
          </p:cNvPr>
          <p:cNvSpPr/>
          <p:nvPr/>
        </p:nvSpPr>
        <p:spPr>
          <a:xfrm>
            <a:off x="370653" y="4030550"/>
            <a:ext cx="2566692" cy="175432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Prozkoumaní evaluačních konceptů, které mohou pomoci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navrhnout a vyvinout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soudržnou, konzistentní a nákladově efektivní intervenci.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9BA929A-87B9-4F8A-94AE-668E60F0F92A}"/>
              </a:ext>
            </a:extLst>
          </p:cNvPr>
          <p:cNvSpPr/>
          <p:nvPr/>
        </p:nvSpPr>
        <p:spPr>
          <a:xfrm>
            <a:off x="3219575" y="2023193"/>
            <a:ext cx="2566693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Poskytování včasných informací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hlavních problémech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jejich příčinách.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0A0E0A6-8CCD-4A34-8BB1-1BC686C0DE53}"/>
              </a:ext>
            </a:extLst>
          </p:cNvPr>
          <p:cNvSpPr/>
          <p:nvPr/>
        </p:nvSpPr>
        <p:spPr>
          <a:xfrm>
            <a:off x="3240295" y="4567982"/>
            <a:ext cx="2566692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Pomoc zúčastněným stranám při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řešení problémů a stabilizaci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aktivit/intervence.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0E871C5-475C-4FB6-944C-001FA321AA6C}"/>
              </a:ext>
            </a:extLst>
          </p:cNvPr>
          <p:cNvSpPr/>
          <p:nvPr/>
        </p:nvSpPr>
        <p:spPr>
          <a:xfrm>
            <a:off x="6100588" y="2026045"/>
            <a:ext cx="2566691" cy="175432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Odhalit příčiny bezprostředních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problémů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(např. nespokojenost cílové skupiny) a navrhnout řešení.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A4EDC4F-E3F9-454E-BACF-C1342FAAE08A}"/>
              </a:ext>
            </a:extLst>
          </p:cNvPr>
          <p:cNvSpPr/>
          <p:nvPr/>
        </p:nvSpPr>
        <p:spPr>
          <a:xfrm>
            <a:off x="6096000" y="3851011"/>
            <a:ext cx="2566691" cy="9233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Prokázání odpovědnosti evaluací kvality (věrnosti;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fidelity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A7259AD-AD01-4188-8DD2-118FADCF3B86}"/>
              </a:ext>
            </a:extLst>
          </p:cNvPr>
          <p:cNvSpPr/>
          <p:nvPr/>
        </p:nvSpPr>
        <p:spPr>
          <a:xfrm>
            <a:off x="6103561" y="4844981"/>
            <a:ext cx="2564854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Posilovat 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zlepšovat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 rámec pouhého řešení problémů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F437AC4-A400-4C5F-8CB8-192E1FA81EAD}"/>
              </a:ext>
            </a:extLst>
          </p:cNvPr>
          <p:cNvSpPr/>
          <p:nvPr/>
        </p:nvSpPr>
        <p:spPr>
          <a:xfrm>
            <a:off x="8941561" y="2031915"/>
            <a:ext cx="256669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Posouzení připravenosti na dopadovou evaluaci (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evaluovatelnost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5AAE20C-0B63-4121-ABBA-A71CFE2A3335}"/>
              </a:ext>
            </a:extLst>
          </p:cNvPr>
          <p:cNvSpPr/>
          <p:nvPr/>
        </p:nvSpPr>
        <p:spPr>
          <a:xfrm>
            <a:off x="8954627" y="3149152"/>
            <a:ext cx="2566690" cy="1754326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Evaluace dopadů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ideálním (v případě rozšíření na další skupiny/situace) a skutečném prostředí (pro účely odpovědnosti).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0FDA610-B31D-4A12-8604-77B9F4B8C6DF}"/>
              </a:ext>
            </a:extLst>
          </p:cNvPr>
          <p:cNvSpPr/>
          <p:nvPr/>
        </p:nvSpPr>
        <p:spPr>
          <a:xfrm>
            <a:off x="8962508" y="5097386"/>
            <a:ext cx="2561941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Budování znalosti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 příští (lepší) intervence.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kstvak 3">
            <a:extLst>
              <a:ext uri="{FF2B5EF4-FFF2-40B4-BE49-F238E27FC236}">
                <a16:creationId xmlns:a16="http://schemas.microsoft.com/office/drawing/2014/main" id="{4D9EF287-B836-4ACB-A5F1-BAB947FC1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11" y="5810769"/>
            <a:ext cx="166965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Relevantní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info</a:t>
            </a:r>
          </a:p>
        </p:txBody>
      </p:sp>
      <p:sp>
        <p:nvSpPr>
          <p:cNvPr id="19" name="Tekstvak 27">
            <a:extLst>
              <a:ext uri="{FF2B5EF4-FFF2-40B4-BE49-F238E27FC236}">
                <a16:creationId xmlns:a16="http://schemas.microsoft.com/office/drawing/2014/main" id="{ED2D4D09-7694-4B4F-96D5-A38343EBA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31" y="6021288"/>
            <a:ext cx="1947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riptiv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ní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otázky</a:t>
            </a:r>
            <a:endParaRPr kumimoji="0" lang="nl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E875569-55E6-4CAC-9BB7-F4F6F04099FB}"/>
              </a:ext>
            </a:extLst>
          </p:cNvPr>
          <p:cNvCxnSpPr>
            <a:cxnSpLocks/>
            <a:stCxn id="5" idx="2"/>
            <a:endCxn id="18" idx="0"/>
          </p:cNvCxnSpPr>
          <p:nvPr/>
        </p:nvCxnSpPr>
        <p:spPr>
          <a:xfrm flipH="1">
            <a:off x="995137" y="3494150"/>
            <a:ext cx="615707" cy="2316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Tekstvak 46">
            <a:extLst>
              <a:ext uri="{FF2B5EF4-FFF2-40B4-BE49-F238E27FC236}">
                <a16:creationId xmlns:a16="http://schemas.microsoft.com/office/drawing/2014/main" id="{BE40615A-C099-49B8-A43E-43B797D63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071" y="5872135"/>
            <a:ext cx="1347859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acilita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kstvak 47">
            <a:extLst>
              <a:ext uri="{FF2B5EF4-FFF2-40B4-BE49-F238E27FC236}">
                <a16:creationId xmlns:a16="http://schemas.microsoft.com/office/drawing/2014/main" id="{B2499E15-81D3-45C9-893B-F4958D54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798" y="6127288"/>
            <a:ext cx="3315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Efficiency / 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oherence </a:t>
            </a:r>
            <a:endParaRPr kumimoji="0" lang="cs-CZ" sz="1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Kritické otázky (Jak vyřešit XY?)</a:t>
            </a:r>
            <a:endParaRPr kumimoji="0" lang="nl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CDF1C35-96C1-47D0-A7BD-B9DDF33734B8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>
          <a:xfrm>
            <a:off x="1653999" y="5784876"/>
            <a:ext cx="1317002" cy="87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Tekstvak 29">
            <a:extLst>
              <a:ext uri="{FF2B5EF4-FFF2-40B4-BE49-F238E27FC236}">
                <a16:creationId xmlns:a16="http://schemas.microsoft.com/office/drawing/2014/main" id="{E5DE5C2E-13F8-4730-A14A-10BBDD6B6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909" y="5787700"/>
            <a:ext cx="183227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Řešení problémů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kstvak 30">
            <a:extLst>
              <a:ext uri="{FF2B5EF4-FFF2-40B4-BE49-F238E27FC236}">
                <a16:creationId xmlns:a16="http://schemas.microsoft.com/office/drawing/2014/main" id="{804AE2B0-2332-4F76-AA46-2115F178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03" y="6021288"/>
            <a:ext cx="39588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Efficiency / 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oherence/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effectiveness / 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nl-BE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elevance </a:t>
            </a:r>
            <a:endParaRPr kumimoji="0" lang="cs-CZ" sz="1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Kritické otázky (Jak vyřešit XY?)</a:t>
            </a:r>
            <a:endParaRPr kumimoji="0" lang="nl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D8E5B7D1-2DBC-4E61-9634-A182F6DBCBB2}"/>
              </a:ext>
            </a:extLst>
          </p:cNvPr>
          <p:cNvCxnSpPr>
            <a:cxnSpLocks/>
            <a:stCxn id="10" idx="2"/>
            <a:endCxn id="27" idx="0"/>
          </p:cNvCxnSpPr>
          <p:nvPr/>
        </p:nvCxnSpPr>
        <p:spPr>
          <a:xfrm>
            <a:off x="4502922" y="3223522"/>
            <a:ext cx="2369127" cy="2564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A6036BA4-B8B9-4CB8-A9F9-B225E5C2DF29}"/>
              </a:ext>
            </a:extLst>
          </p:cNvPr>
          <p:cNvCxnSpPr>
            <a:cxnSpLocks/>
            <a:stCxn id="11" idx="2"/>
            <a:endCxn id="27" idx="0"/>
          </p:cNvCxnSpPr>
          <p:nvPr/>
        </p:nvCxnSpPr>
        <p:spPr>
          <a:xfrm>
            <a:off x="4523641" y="5768311"/>
            <a:ext cx="2348408" cy="1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6EAEE1F9-C581-4259-8D7C-B7DFB7F59D1A}"/>
              </a:ext>
            </a:extLst>
          </p:cNvPr>
          <p:cNvCxnSpPr>
            <a:cxnSpLocks/>
            <a:stCxn id="13" idx="0"/>
            <a:endCxn id="27" idx="0"/>
          </p:cNvCxnSpPr>
          <p:nvPr/>
        </p:nvCxnSpPr>
        <p:spPr>
          <a:xfrm flipH="1">
            <a:off x="6872049" y="3851011"/>
            <a:ext cx="507297" cy="1936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Tekstvak 29">
            <a:extLst>
              <a:ext uri="{FF2B5EF4-FFF2-40B4-BE49-F238E27FC236}">
                <a16:creationId xmlns:a16="http://schemas.microsoft.com/office/drawing/2014/main" id="{CBEBE4ED-154F-4E90-AB5D-E2815876E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1561" y="5744288"/>
            <a:ext cx="2861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Posouzení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evaluovatelnosti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(není evaluací samo o sobě, nezbytný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předkrok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 některé typy evaluací)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CF747F39-DAB0-4D89-ABCD-8F9D5DF65BDD}"/>
              </a:ext>
            </a:extLst>
          </p:cNvPr>
          <p:cNvCxnSpPr>
            <a:cxnSpLocks/>
            <a:stCxn id="15" idx="2"/>
            <a:endCxn id="26" idx="0"/>
          </p:cNvCxnSpPr>
          <p:nvPr/>
        </p:nvCxnSpPr>
        <p:spPr>
          <a:xfrm>
            <a:off x="10224906" y="2955245"/>
            <a:ext cx="147433" cy="278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B04E280E-679C-ACB7-38CD-CE614A6E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39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503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 idx="4294967295"/>
          </p:nvPr>
        </p:nvSpPr>
        <p:spPr>
          <a:xfrm>
            <a:off x="1055688" y="300608"/>
            <a:ext cx="10080625" cy="572108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Evaluační proces (fokus na interní evaluátory)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1592686" y="1664804"/>
          <a:ext cx="2579297" cy="431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3971765" y="1664804"/>
          <a:ext cx="4753155" cy="431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8544273" y="1671050"/>
          <a:ext cx="1800201" cy="431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764422" y="1052737"/>
            <a:ext cx="890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Krok		         Role interních evaluátorů        Další zainteresovaní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508E1C-A453-4ADC-BFAF-601EFF56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Řečová bublina: obdélníkový bublinový popisek se zakulacenými rohy 2">
            <a:extLst>
              <a:ext uri="{FF2B5EF4-FFF2-40B4-BE49-F238E27FC236}">
                <a16:creationId xmlns:a16="http://schemas.microsoft.com/office/drawing/2014/main" id="{6AAA4C5E-1CE8-451D-92B2-1E5B6CCB6426}"/>
              </a:ext>
            </a:extLst>
          </p:cNvPr>
          <p:cNvSpPr/>
          <p:nvPr/>
        </p:nvSpPr>
        <p:spPr>
          <a:xfrm>
            <a:off x="191344" y="1592796"/>
            <a:ext cx="1401342" cy="374441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Interní evaluátor: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osoba, která má na starosti evaluace v rámci organizace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5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  <p:bldGraphic spid="9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3663-419C-4FA7-B18A-DF6AF309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0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Vztahy různých typů evaluací</a:t>
            </a:r>
            <a:endParaRPr lang="en-GB" sz="3200" b="1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97BB7F-6101-4331-90A4-3B88DCADB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73" y="1377320"/>
            <a:ext cx="11521280" cy="4932000"/>
          </a:xfrm>
        </p:spPr>
        <p:txBody>
          <a:bodyPr>
            <a:normAutofit/>
          </a:bodyPr>
          <a:lstStyle/>
          <a:p>
            <a:r>
              <a:rPr lang="cs-CZ" dirty="0"/>
              <a:t>Různé typy evaluací (vyplývající z různých účelů) vedou k velmi odlišným evaluačním postupům, často není vhodné je řešit jako jeden evaluační projekt</a:t>
            </a:r>
          </a:p>
          <a:p>
            <a:r>
              <a:rPr lang="cs-CZ" dirty="0"/>
              <a:t>Některé typy evaluací vyžadují určitý výsledek v předchozím (evaluačním) kroku: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Např. nemá smysl usilovat o </a:t>
            </a:r>
            <a:r>
              <a:rPr lang="cs-CZ" dirty="0" err="1"/>
              <a:t>kontrafaktuální</a:t>
            </a:r>
            <a:r>
              <a:rPr lang="cs-CZ" dirty="0"/>
              <a:t> dopadovou evaluaci, aniž mám jistotu </a:t>
            </a:r>
            <a:r>
              <a:rPr lang="cs-CZ" dirty="0" err="1"/>
              <a:t>evaluovatelnosti</a:t>
            </a:r>
            <a:r>
              <a:rPr lang="cs-CZ" dirty="0"/>
              <a:t> (jinak vyplýtvám mnoho prostředků a zjistím, že nejsem schopen nic říci), a aniž mám jistotu </a:t>
            </a:r>
            <a:r>
              <a:rPr lang="cs-CZ" dirty="0" err="1"/>
              <a:t>fidelity</a:t>
            </a:r>
            <a:r>
              <a:rPr lang="cs-CZ" dirty="0"/>
              <a:t> intervence (jinak nejsem schopen rozlišit, jestli případný neúspěch je chybou implementace nebo chybou designu intervence)</a:t>
            </a:r>
          </a:p>
          <a:p>
            <a:pPr lvl="1">
              <a:lnSpc>
                <a:spcPct val="100000"/>
              </a:lnSpc>
            </a:pPr>
            <a:r>
              <a:rPr lang="cs-CZ" dirty="0" err="1"/>
              <a:t>Fidelitu</a:t>
            </a:r>
            <a:r>
              <a:rPr lang="cs-CZ" dirty="0"/>
              <a:t> nejsem schopen ověřit, pokud není jasné, co se přesně v intervenci mělo dít, jaké jsou klíčové body intervence a jaký je předpokládaný kontext realizace intervence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Atd. …</a:t>
            </a: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5BB766E5-3360-588E-5F1D-CADBAC47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40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019436" y="548680"/>
            <a:ext cx="8280920" cy="572463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 –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evaluation of Agora projects in Bosnia and Herzegovina, Georgia and Moldova</a:t>
            </a:r>
            <a:endParaRPr lang="cs-CZ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ts val="1200"/>
              </a:spcBef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2 tematické oblasti:</a:t>
            </a:r>
          </a:p>
          <a:p>
            <a:pPr fontAlgn="base">
              <a:spcBef>
                <a:spcPts val="3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Participatory budgeting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3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Improving civic education and civic participation of pupils and students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ts val="1800"/>
              </a:spcBef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a. Účel evaluace</a:t>
            </a:r>
          </a:p>
          <a:p>
            <a:pPr>
              <a:spcBef>
                <a:spcPts val="3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 identify key effects and short/long term impacts of selected Agora projects in participatory budgeting, civic/youth participation and education</a:t>
            </a:r>
          </a:p>
          <a:p>
            <a:pPr>
              <a:spcBef>
                <a:spcPts val="3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 draw key lessons learned from these interventions</a:t>
            </a:r>
          </a:p>
          <a:p>
            <a:pPr>
              <a:spcBef>
                <a:spcPts val="3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 identify recommendations useful for creating new Agora CE five-year strategy for BiH, Moldova and Georgia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ts val="1800"/>
              </a:spcBef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b. Uživatelé evaluace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Agora management? Kdo konkrétně? A kdy?</a:t>
            </a:r>
          </a:p>
        </p:txBody>
      </p:sp>
      <p:sp>
        <p:nvSpPr>
          <p:cNvPr id="7" name="Zástupný symbol pro číslo snímku 1">
            <a:extLst>
              <a:ext uri="{FF2B5EF4-FFF2-40B4-BE49-F238E27FC236}">
                <a16:creationId xmlns:a16="http://schemas.microsoft.com/office/drawing/2014/main" id="{1A860E7B-E933-4FDB-BA1C-A379AD23DFB9}"/>
              </a:ext>
            </a:extLst>
          </p:cNvPr>
          <p:cNvSpPr txBox="1">
            <a:spLocks/>
          </p:cNvSpPr>
          <p:nvPr/>
        </p:nvSpPr>
        <p:spPr>
          <a:xfrm>
            <a:off x="11316580" y="6201308"/>
            <a:ext cx="547808" cy="324036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13577B-3826-4951-8650-B862D878984C}" type="slidenum">
              <a:rPr lang="cs-CZ" sz="1200" b="1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41</a:t>
            </a:fld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6836DEDE-BA35-49CE-9033-ECE313F40ECC}"/>
              </a:ext>
            </a:extLst>
          </p:cNvPr>
          <p:cNvSpPr/>
          <p:nvPr/>
        </p:nvSpPr>
        <p:spPr>
          <a:xfrm>
            <a:off x="9912424" y="2456892"/>
            <a:ext cx="1951964" cy="1404156"/>
          </a:xfrm>
          <a:prstGeom prst="wedgeRoundRectCallout">
            <a:avLst>
              <a:gd name="adj1" fmla="val -89216"/>
              <a:gd name="adj2" fmla="val 39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Kauzální „nakolik“ nebo „jak, proč?“</a:t>
            </a:r>
          </a:p>
          <a:p>
            <a:pPr algn="ctr"/>
            <a:r>
              <a:rPr lang="cs-CZ" dirty="0"/>
              <a:t>(Merit nebo </a:t>
            </a:r>
            <a:r>
              <a:rPr lang="cs-CZ" dirty="0" err="1"/>
              <a:t>enlightenment</a:t>
            </a:r>
            <a:r>
              <a:rPr lang="cs-CZ" dirty="0"/>
              <a:t>?)</a:t>
            </a:r>
            <a:endParaRPr lang="en-GB" dirty="0"/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0B34B2E4-C1AF-4417-8694-D1D28CE27B87}"/>
              </a:ext>
            </a:extLst>
          </p:cNvPr>
          <p:cNvSpPr/>
          <p:nvPr/>
        </p:nvSpPr>
        <p:spPr>
          <a:xfrm>
            <a:off x="9912424" y="3969060"/>
            <a:ext cx="1951964" cy="1980220"/>
          </a:xfrm>
          <a:prstGeom prst="wedgeRoundRectCallout">
            <a:avLst>
              <a:gd name="adj1" fmla="val -93334"/>
              <a:gd name="adj2" fmla="val -359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 jaké fázi realizace jsme?</a:t>
            </a:r>
          </a:p>
          <a:p>
            <a:pPr algn="ctr"/>
            <a:r>
              <a:rPr lang="cs-CZ" dirty="0"/>
              <a:t>Ověřil někdo </a:t>
            </a:r>
            <a:r>
              <a:rPr lang="cs-CZ" dirty="0" err="1"/>
              <a:t>evaluovatelnost</a:t>
            </a:r>
            <a:r>
              <a:rPr lang="cs-CZ" dirty="0"/>
              <a:t> dopadů? Jsme si jistí </a:t>
            </a:r>
            <a:r>
              <a:rPr lang="cs-CZ" dirty="0" err="1"/>
              <a:t>fidelitou</a:t>
            </a:r>
            <a:r>
              <a:rPr lang="cs-CZ" dirty="0"/>
              <a:t> realizace? </a:t>
            </a:r>
            <a:endParaRPr lang="en-GB" dirty="0"/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428203C3-0BF5-4D04-9528-F214B15C5F7B}"/>
              </a:ext>
            </a:extLst>
          </p:cNvPr>
          <p:cNvSpPr/>
          <p:nvPr/>
        </p:nvSpPr>
        <p:spPr>
          <a:xfrm>
            <a:off x="7536160" y="5432889"/>
            <a:ext cx="1951964" cy="1404156"/>
          </a:xfrm>
          <a:prstGeom prst="wedgeRoundRectCallout">
            <a:avLst>
              <a:gd name="adj1" fmla="val -90246"/>
              <a:gd name="adj2" fmla="val -495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Asi </a:t>
            </a:r>
            <a:r>
              <a:rPr lang="cs-CZ" dirty="0" err="1"/>
              <a:t>enlightenment</a:t>
            </a:r>
            <a:r>
              <a:rPr lang="cs-CZ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362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27612" y="225332"/>
            <a:ext cx="8648708" cy="6192000"/>
          </a:xfrm>
        </p:spPr>
        <p:txBody>
          <a:bodyPr anchor="t" anchorCtr="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 –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evaluation of Agora projects in Bosnia and Herzegovina, Georgia and Moldova</a:t>
            </a:r>
            <a:endParaRPr lang="cs-CZ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fontAlgn="base">
              <a:spcBef>
                <a:spcPts val="600"/>
              </a:spcBef>
              <a:buNone/>
            </a:pPr>
            <a:r>
              <a:rPr lang="cs-CZ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považujete za „</a:t>
            </a:r>
            <a:r>
              <a:rPr lang="cs-CZ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cs-CZ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“? Na co, na koho?</a:t>
            </a:r>
          </a:p>
          <a:p>
            <a:pPr marL="0" indent="0" fontAlgn="base">
              <a:spcBef>
                <a:spcPts val="1200"/>
              </a:spcBef>
              <a:buNone/>
            </a:pP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Zvolené evaluační otázky “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Effectiveness“ (Participatory budgeting)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fontAlgn="base"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main advantages of PB/civic participation building do municipalities identify?</a:t>
            </a:r>
          </a:p>
          <a:p>
            <a:pPr marL="0" indent="0" fontAlgn="base"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were the key challenges and solutions applied by the municipalities?</a:t>
            </a:r>
          </a:p>
          <a:p>
            <a:pPr marL="0" indent="0" fontAlgn="base">
              <a:spcBef>
                <a:spcPts val="600"/>
              </a:spcBef>
              <a:buNone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retrospect, how well did the project training and support prepare the municipality coordinators/students for PB / municipality representatives for increased communication and inclusion of citizens in decision making?</a:t>
            </a:r>
            <a:r>
              <a:rPr lang="cs-CZ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what ways could this be enhanced in the future?</a:t>
            </a:r>
            <a:r>
              <a:rPr lang="cs-CZ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is the key takeaway from the process for the municipality representatives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A. on personal and B. professional level?</a:t>
            </a:r>
          </a:p>
          <a:p>
            <a:pPr marL="0" indent="0" fontAlgn="base">
              <a:spcBef>
                <a:spcPts val="6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is the key takeaway from the process for the student participants?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what extent has the experience built their personal confidence and confidence in political transparency?</a:t>
            </a:r>
            <a:r>
              <a:rPr lang="cs-CZ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do they use the experience today?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číslo snímku 1">
            <a:extLst>
              <a:ext uri="{FF2B5EF4-FFF2-40B4-BE49-F238E27FC236}">
                <a16:creationId xmlns:a16="http://schemas.microsoft.com/office/drawing/2014/main" id="{1A860E7B-E933-4FDB-BA1C-A379AD23DFB9}"/>
              </a:ext>
            </a:extLst>
          </p:cNvPr>
          <p:cNvSpPr txBox="1">
            <a:spLocks/>
          </p:cNvSpPr>
          <p:nvPr/>
        </p:nvSpPr>
        <p:spPr>
          <a:xfrm>
            <a:off x="11316580" y="6201308"/>
            <a:ext cx="547808" cy="324036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13577B-3826-4951-8650-B862D878984C}" type="slidenum">
              <a:rPr lang="cs-CZ" sz="1200" b="1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42</a:t>
            </a:fld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577E596F-855B-4621-90CF-2038EBB3C487}"/>
              </a:ext>
            </a:extLst>
          </p:cNvPr>
          <p:cNvSpPr/>
          <p:nvPr/>
        </p:nvSpPr>
        <p:spPr>
          <a:xfrm>
            <a:off x="8976320" y="232002"/>
            <a:ext cx="2780056" cy="1404156"/>
          </a:xfrm>
          <a:prstGeom prst="wedgeRoundRectCallout">
            <a:avLst>
              <a:gd name="adj1" fmla="val -72217"/>
              <a:gd name="adj2" fmla="val 74925"/>
              <a:gd name="adj3" fmla="val 16667"/>
            </a:avLst>
          </a:prstGeom>
          <a:noFill/>
          <a:ln>
            <a:solidFill>
              <a:srgbClr val="0033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s-CZ" dirty="0"/>
              <a:t>Většina otázek nemíří na dopad.</a:t>
            </a:r>
          </a:p>
          <a:p>
            <a:pPr algn="ctr"/>
            <a:r>
              <a:rPr lang="cs-CZ" dirty="0"/>
              <a:t>(Možná ty </a:t>
            </a:r>
            <a:r>
              <a:rPr lang="cs-CZ" dirty="0">
                <a:solidFill>
                  <a:srgbClr val="C00000"/>
                </a:solidFill>
              </a:rPr>
              <a:t>červené </a:t>
            </a:r>
            <a:r>
              <a:rPr lang="cs-CZ" dirty="0"/>
              <a:t>– jsou opravdu myšlené jako „kauzální nakolik?“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A7E5DDD3-ACA5-4108-B450-87970698597D}"/>
              </a:ext>
            </a:extLst>
          </p:cNvPr>
          <p:cNvSpPr/>
          <p:nvPr/>
        </p:nvSpPr>
        <p:spPr>
          <a:xfrm>
            <a:off x="9120336" y="1800898"/>
            <a:ext cx="2636040" cy="1404156"/>
          </a:xfrm>
          <a:prstGeom prst="wedgeRoundRectCallout">
            <a:avLst>
              <a:gd name="adj1" fmla="val -67869"/>
              <a:gd name="adj2" fmla="val 44869"/>
              <a:gd name="adj3" fmla="val 16667"/>
            </a:avLst>
          </a:prstGeom>
          <a:noFill/>
          <a:ln>
            <a:solidFill>
              <a:srgbClr val="0033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Černé </a:t>
            </a:r>
            <a:r>
              <a:rPr lang="cs-CZ" dirty="0"/>
              <a:t>otázky jsou deskriptivní, zkoumají buď co se děje teď, nebo názory účastníku na „jaké to bylo“</a:t>
            </a:r>
            <a:endParaRPr lang="en-GB" dirty="0"/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33587B61-65E7-43CA-A610-195821F288B7}"/>
              </a:ext>
            </a:extLst>
          </p:cNvPr>
          <p:cNvSpPr/>
          <p:nvPr/>
        </p:nvSpPr>
        <p:spPr>
          <a:xfrm>
            <a:off x="9120336" y="3299024"/>
            <a:ext cx="2636040" cy="3118308"/>
          </a:xfrm>
          <a:prstGeom prst="wedgeRoundRectCallout">
            <a:avLst>
              <a:gd name="adj1" fmla="val -126573"/>
              <a:gd name="adj2" fmla="val -10323"/>
              <a:gd name="adj3" fmla="val 16667"/>
            </a:avLst>
          </a:prstGeom>
          <a:noFill/>
          <a:ln>
            <a:solidFill>
              <a:srgbClr val="0033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336699"/>
                </a:solidFill>
              </a:rPr>
              <a:t>Nevím, jak si přebrat otázky v závorce. Vyžadují totiž úplně jiný přístup řešení – řeším-li (</a:t>
            </a:r>
            <a:r>
              <a:rPr lang="cs-CZ" dirty="0" err="1">
                <a:solidFill>
                  <a:srgbClr val="336699"/>
                </a:solidFill>
              </a:rPr>
              <a:t>kontrafaktuálně</a:t>
            </a:r>
            <a:r>
              <a:rPr lang="cs-CZ" dirty="0">
                <a:solidFill>
                  <a:srgbClr val="336699"/>
                </a:solidFill>
              </a:rPr>
              <a:t>) kauzální „nakolik“ (merit), nepomůže mi to s odpovědí, jak to mohu dělat líp (</a:t>
            </a:r>
            <a:r>
              <a:rPr lang="cs-CZ" dirty="0" err="1">
                <a:solidFill>
                  <a:srgbClr val="336699"/>
                </a:solidFill>
              </a:rPr>
              <a:t>enlightenment</a:t>
            </a:r>
            <a:r>
              <a:rPr lang="cs-CZ" dirty="0">
                <a:solidFill>
                  <a:srgbClr val="336699"/>
                </a:solidFill>
              </a:rPr>
              <a:t>, TBIE)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52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27612" y="261336"/>
            <a:ext cx="7712604" cy="5939972"/>
          </a:xfrm>
        </p:spPr>
        <p:txBody>
          <a:bodyPr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 –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evaluation of Agora projects in Bosnia and Herzegovina, Georgia and Moldova</a:t>
            </a:r>
            <a:endParaRPr lang="cs-CZ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fontAlgn="base">
              <a:spcBef>
                <a:spcPts val="600"/>
              </a:spcBef>
              <a:buNone/>
            </a:pPr>
            <a:r>
              <a:rPr lang="cs-CZ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považujete za „</a:t>
            </a:r>
            <a:r>
              <a:rPr lang="cs-CZ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cs-CZ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“? Dopad na co, na koho?</a:t>
            </a:r>
          </a:p>
          <a:p>
            <a:pPr marL="0" indent="0" fontAlgn="base">
              <a:spcBef>
                <a:spcPts val="1800"/>
              </a:spcBef>
              <a:buNone/>
            </a:pP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Zvolené evaluační otázky “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Effectiveness“ (Improving civic education and civic participation of pupils and students)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fontAlgn="base">
              <a:spcBef>
                <a:spcPts val="9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 what extent do the trained teaches continue to apply the methods in their work?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elements work particularly well?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challenges (internal/external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do they encounter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ts val="9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is the key takeaway from the experience for the teachers as a. professionals and b. private citizens?</a:t>
            </a:r>
          </a:p>
          <a:p>
            <a:pPr marL="0" indent="0" fontAlgn="base">
              <a:spcBef>
                <a:spcPts val="900"/>
              </a:spcBef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is the key takeaway from the experience for the participating students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added value do the following components present?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a. shadowing municipalities (Georgia)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b. summer school (Georgia, Bosnia)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c. participatory projects (Georgia, Bosnia)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d. simulated debates (Bosnia)</a:t>
            </a:r>
          </a:p>
        </p:txBody>
      </p:sp>
      <p:sp>
        <p:nvSpPr>
          <p:cNvPr id="7" name="Zástupný symbol pro číslo snímku 1">
            <a:extLst>
              <a:ext uri="{FF2B5EF4-FFF2-40B4-BE49-F238E27FC236}">
                <a16:creationId xmlns:a16="http://schemas.microsoft.com/office/drawing/2014/main" id="{1A860E7B-E933-4FDB-BA1C-A379AD23DFB9}"/>
              </a:ext>
            </a:extLst>
          </p:cNvPr>
          <p:cNvSpPr txBox="1">
            <a:spLocks/>
          </p:cNvSpPr>
          <p:nvPr/>
        </p:nvSpPr>
        <p:spPr>
          <a:xfrm>
            <a:off x="11316580" y="6201308"/>
            <a:ext cx="547808" cy="324036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13577B-3826-4951-8650-B862D878984C}" type="slidenum">
              <a:rPr lang="cs-CZ" sz="1200" b="1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43</a:t>
            </a:fld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E4AAC403-A75C-483D-8D36-1D9C15624646}"/>
              </a:ext>
            </a:extLst>
          </p:cNvPr>
          <p:cNvSpPr/>
          <p:nvPr/>
        </p:nvSpPr>
        <p:spPr>
          <a:xfrm>
            <a:off x="8940316" y="872716"/>
            <a:ext cx="2780056" cy="1404156"/>
          </a:xfrm>
          <a:prstGeom prst="wedgeRoundRectCallout">
            <a:avLst>
              <a:gd name="adj1" fmla="val -72217"/>
              <a:gd name="adj2" fmla="val 74925"/>
              <a:gd name="adj3" fmla="val 16667"/>
            </a:avLst>
          </a:prstGeom>
          <a:noFill/>
          <a:ln>
            <a:solidFill>
              <a:srgbClr val="0033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s-CZ" dirty="0"/>
              <a:t>Zde asi žádná otázka není skutečně dopadová.</a:t>
            </a:r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AB412E67-0A48-417D-94AE-FE48E81CF975}"/>
              </a:ext>
            </a:extLst>
          </p:cNvPr>
          <p:cNvSpPr/>
          <p:nvPr/>
        </p:nvSpPr>
        <p:spPr>
          <a:xfrm>
            <a:off x="8921371" y="3897052"/>
            <a:ext cx="2780056" cy="2466274"/>
          </a:xfrm>
          <a:prstGeom prst="wedgeRoundRectCallout">
            <a:avLst>
              <a:gd name="adj1" fmla="val -102940"/>
              <a:gd name="adj2" fmla="val -3887"/>
              <a:gd name="adj3" fmla="val 16667"/>
            </a:avLst>
          </a:prstGeom>
          <a:noFill/>
          <a:ln>
            <a:solidFill>
              <a:srgbClr val="0033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s-CZ" dirty="0"/>
              <a:t>Vnímáte rozdíl mezi </a:t>
            </a:r>
            <a:r>
              <a:rPr lang="cs-CZ" dirty="0" err="1"/>
              <a:t>added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a </a:t>
            </a:r>
            <a:r>
              <a:rPr lang="cs-CZ" dirty="0" err="1"/>
              <a:t>impact</a:t>
            </a:r>
            <a:r>
              <a:rPr lang="cs-CZ" dirty="0"/>
              <a:t>? Přidaná hodnota pro koho? K čemu?</a:t>
            </a:r>
          </a:p>
          <a:p>
            <a:pPr algn="ctr"/>
            <a:r>
              <a:rPr lang="cs-CZ" dirty="0"/>
              <a:t>Chci vědět dílčí efekty jednotlivých komponent, nebo mě jen zajímá, co kdo jak oceňuje?</a:t>
            </a:r>
          </a:p>
        </p:txBody>
      </p:sp>
    </p:spTree>
    <p:extLst>
      <p:ext uri="{BB962C8B-B14F-4D97-AF65-F5344CB8AC3E}">
        <p14:creationId xmlns:p14="http://schemas.microsoft.com/office/powerpoint/2010/main" val="662241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653" y="224644"/>
            <a:ext cx="11484000" cy="504056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Základní přístupy: </a:t>
            </a:r>
            <a:r>
              <a:rPr lang="cs-CZ" sz="3200" b="1" dirty="0">
                <a:solidFill>
                  <a:srgbClr val="C00000"/>
                </a:solidFill>
                <a:latin typeface="+mn-lt"/>
              </a:rPr>
              <a:t>Merit </a:t>
            </a:r>
            <a:r>
              <a:rPr lang="cs-CZ" sz="3200" b="1" dirty="0" err="1">
                <a:solidFill>
                  <a:srgbClr val="C00000"/>
                </a:solidFill>
                <a:latin typeface="+mn-lt"/>
              </a:rPr>
              <a:t>Assessment</a:t>
            </a:r>
            <a:r>
              <a:rPr lang="cs-CZ" sz="32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cs-CZ" sz="3200" b="1" dirty="0" err="1">
                <a:solidFill>
                  <a:srgbClr val="00B050"/>
                </a:solidFill>
                <a:latin typeface="+mn-lt"/>
              </a:rPr>
              <a:t>Enlightenment</a:t>
            </a:r>
            <a:r>
              <a:rPr lang="cs-CZ" sz="3200" b="1" dirty="0">
                <a:solidFill>
                  <a:srgbClr val="00B050"/>
                </a:solidFill>
                <a:latin typeface="+mn-lt"/>
              </a:rPr>
              <a:t>, </a:t>
            </a:r>
            <a:r>
              <a:rPr lang="cs-CZ" sz="3200" b="1" dirty="0">
                <a:solidFill>
                  <a:srgbClr val="FFC000"/>
                </a:solidFill>
                <a:latin typeface="+mn-lt"/>
              </a:rPr>
              <a:t>Development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81354" y="836712"/>
          <a:ext cx="1162929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6084" y="6568269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Wauters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Chen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1930001-78A5-497C-B48F-4D0A54EBD8F7}"/>
              </a:ext>
            </a:extLst>
          </p:cNvPr>
          <p:cNvSpPr/>
          <p:nvPr/>
        </p:nvSpPr>
        <p:spPr>
          <a:xfrm>
            <a:off x="327497" y="2016822"/>
            <a:ext cx="2566693" cy="14773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Poskytnutí relevantních informací o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závažnosti potřeb a možných alternativách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jejich řešení.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C1FE899-A710-422E-A3FB-43E021D2F254}"/>
              </a:ext>
            </a:extLst>
          </p:cNvPr>
          <p:cNvSpPr/>
          <p:nvPr/>
        </p:nvSpPr>
        <p:spPr>
          <a:xfrm>
            <a:off x="370653" y="4030550"/>
            <a:ext cx="2566692" cy="175432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Prozkoumaní evaluačních konceptů, které mohou pomoci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navrhnout a vyvinout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soudržnou, konzistentní a nákladově efektivní intervenci.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9BA929A-87B9-4F8A-94AE-668E60F0F92A}"/>
              </a:ext>
            </a:extLst>
          </p:cNvPr>
          <p:cNvSpPr/>
          <p:nvPr/>
        </p:nvSpPr>
        <p:spPr>
          <a:xfrm>
            <a:off x="3219575" y="2023193"/>
            <a:ext cx="2566693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Poskytování včasných informací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hlavních problémech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jejich příčinách.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0A0E0A6-8CCD-4A34-8BB1-1BC686C0DE53}"/>
              </a:ext>
            </a:extLst>
          </p:cNvPr>
          <p:cNvSpPr/>
          <p:nvPr/>
        </p:nvSpPr>
        <p:spPr>
          <a:xfrm>
            <a:off x="3240295" y="4567982"/>
            <a:ext cx="2566692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Pomoc zúčastněným stranám při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řešení problémů a stabilizaci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aktivit/intervence.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0E871C5-475C-4FB6-944C-001FA321AA6C}"/>
              </a:ext>
            </a:extLst>
          </p:cNvPr>
          <p:cNvSpPr/>
          <p:nvPr/>
        </p:nvSpPr>
        <p:spPr>
          <a:xfrm>
            <a:off x="6100588" y="2026045"/>
            <a:ext cx="2566691" cy="175432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Odhalit příčiny bezprostředních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problémů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(např. nespokojenost cílové skupiny) a navrhnout řešení.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A4EDC4F-E3F9-454E-BACF-C1342FAAE08A}"/>
              </a:ext>
            </a:extLst>
          </p:cNvPr>
          <p:cNvSpPr/>
          <p:nvPr/>
        </p:nvSpPr>
        <p:spPr>
          <a:xfrm>
            <a:off x="6096000" y="3851011"/>
            <a:ext cx="2566691" cy="9233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Prokázání odpovědnosti evaluací kvality (věrnosti;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fidelity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A7259AD-AD01-4188-8DD2-118FADCF3B86}"/>
              </a:ext>
            </a:extLst>
          </p:cNvPr>
          <p:cNvSpPr/>
          <p:nvPr/>
        </p:nvSpPr>
        <p:spPr>
          <a:xfrm>
            <a:off x="6103561" y="4844981"/>
            <a:ext cx="2564854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Posilovat 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zlepšovat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 rámec pouhého řešení problémů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F437AC4-A400-4C5F-8CB8-192E1FA81EAD}"/>
              </a:ext>
            </a:extLst>
          </p:cNvPr>
          <p:cNvSpPr/>
          <p:nvPr/>
        </p:nvSpPr>
        <p:spPr>
          <a:xfrm>
            <a:off x="8941561" y="2031915"/>
            <a:ext cx="256669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Posouzení připravenosti na dopadovou evaluaci (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evaluovatelnost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5AAE20C-0B63-4121-ABBA-A71CFE2A3335}"/>
              </a:ext>
            </a:extLst>
          </p:cNvPr>
          <p:cNvSpPr/>
          <p:nvPr/>
        </p:nvSpPr>
        <p:spPr>
          <a:xfrm>
            <a:off x="8954627" y="3149152"/>
            <a:ext cx="2566690" cy="1754326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Evaluace dopadů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ideálním (v případě rozšíření na další skupiny/situace) a skutečném prostředí (pro účely odpovědnosti).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0FDA610-B31D-4A12-8604-77B9F4B8C6DF}"/>
              </a:ext>
            </a:extLst>
          </p:cNvPr>
          <p:cNvSpPr/>
          <p:nvPr/>
        </p:nvSpPr>
        <p:spPr>
          <a:xfrm>
            <a:off x="8962508" y="5097386"/>
            <a:ext cx="2561941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Budování znalosti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 příští (lepší) intervence.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837A1E68-A343-8851-B364-C9EC5A43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268231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>
                <a:solidFill>
                  <a:schemeClr val="tx1"/>
                </a:solidFill>
              </a:rPr>
              <a:pPr/>
              <a:t>44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96420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271464" y="584684"/>
            <a:ext cx="9757084" cy="565262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Otázky pro účastníky (schválně ještě jednou)</a:t>
            </a:r>
          </a:p>
          <a:p>
            <a:pPr marL="0" indent="0" fontAlgn="base">
              <a:spcBef>
                <a:spcPts val="2400"/>
              </a:spcBef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a. Účel evaluace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Jaký je účel vaší evaluace?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Odpovídá příslušné fázi intervence?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Jaký je hlavní evaluační přístup (Merit/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Enlightenment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/Development)?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Jaká je hlavní výzkumná strategie?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Odpovídají situaci zkoumaná kritéria?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b. Evaluační otázky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Navrhněte tři dobré evaluační otázky, které odpovídají vašemu evaluačnímu designu. Ověřte si, zda míří na relevantní kritérium a uvědomte si jejich typ.</a:t>
            </a:r>
          </a:p>
        </p:txBody>
      </p:sp>
      <p:sp>
        <p:nvSpPr>
          <p:cNvPr id="7" name="Zástupný symbol pro číslo snímku 1">
            <a:extLst>
              <a:ext uri="{FF2B5EF4-FFF2-40B4-BE49-F238E27FC236}">
                <a16:creationId xmlns:a16="http://schemas.microsoft.com/office/drawing/2014/main" id="{1A860E7B-E933-4FDB-BA1C-A379AD23DFB9}"/>
              </a:ext>
            </a:extLst>
          </p:cNvPr>
          <p:cNvSpPr txBox="1">
            <a:spLocks/>
          </p:cNvSpPr>
          <p:nvPr/>
        </p:nvSpPr>
        <p:spPr>
          <a:xfrm>
            <a:off x="11316580" y="6201308"/>
            <a:ext cx="547808" cy="324036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13577B-3826-4951-8650-B862D878984C}" type="slidenum">
              <a:rPr lang="cs-CZ" sz="1200" b="1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45</a:t>
            </a:fld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75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672" y="269600"/>
            <a:ext cx="5614316" cy="519832"/>
          </a:xfrm>
        </p:spPr>
        <p:txBody>
          <a:bodyPr/>
          <a:lstStyle/>
          <a:p>
            <a:r>
              <a:rPr lang="cs-CZ" sz="3200" b="1" dirty="0"/>
              <a:t>Typy/základní přístupy evaluace</a:t>
            </a:r>
            <a:endParaRPr lang="cs-CZ" sz="2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66122967"/>
              </p:ext>
            </p:extLst>
          </p:nvPr>
        </p:nvGraphicFramePr>
        <p:xfrm>
          <a:off x="3011997" y="1052736"/>
          <a:ext cx="6096000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28028228"/>
              </p:ext>
            </p:extLst>
          </p:nvPr>
        </p:nvGraphicFramePr>
        <p:xfrm>
          <a:off x="3035661" y="1788592"/>
          <a:ext cx="6096000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Zaoblený obdélník 4"/>
          <p:cNvSpPr/>
          <p:nvPr/>
        </p:nvSpPr>
        <p:spPr>
          <a:xfrm>
            <a:off x="5278744" y="2772255"/>
            <a:ext cx="1562504" cy="624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algn="ctr" defTabSz="12001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700" dirty="0"/>
              <a:t>Ex ante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01832159"/>
              </p:ext>
            </p:extLst>
          </p:nvPr>
        </p:nvGraphicFramePr>
        <p:xfrm>
          <a:off x="3011997" y="2772255"/>
          <a:ext cx="6096000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5813523"/>
              </p:ext>
            </p:extLst>
          </p:nvPr>
        </p:nvGraphicFramePr>
        <p:xfrm>
          <a:off x="3011997" y="3732808"/>
          <a:ext cx="6096000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46</a:t>
            </a:fld>
            <a:endParaRPr lang="cs-CZ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38867168"/>
              </p:ext>
            </p:extLst>
          </p:nvPr>
        </p:nvGraphicFramePr>
        <p:xfrm>
          <a:off x="2999656" y="4668912"/>
          <a:ext cx="6096000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12" name="Skupina 11"/>
          <p:cNvGrpSpPr/>
          <p:nvPr/>
        </p:nvGrpSpPr>
        <p:grpSpPr>
          <a:xfrm>
            <a:off x="2999656" y="5569012"/>
            <a:ext cx="6090046" cy="663848"/>
            <a:chOff x="2976" y="0"/>
            <a:chExt cx="6090046" cy="663848"/>
          </a:xfrm>
        </p:grpSpPr>
        <p:sp>
          <p:nvSpPr>
            <p:cNvPr id="13" name="Zaoblený obdélník 12"/>
            <p:cNvSpPr/>
            <p:nvPr/>
          </p:nvSpPr>
          <p:spPr>
            <a:xfrm>
              <a:off x="2976" y="0"/>
              <a:ext cx="6090046" cy="6638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Zaoblený obdélník 4"/>
            <p:cNvSpPr/>
            <p:nvPr/>
          </p:nvSpPr>
          <p:spPr>
            <a:xfrm>
              <a:off x="22419" y="19443"/>
              <a:ext cx="6051160" cy="62496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algn="ctr" defTabSz="13335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dirty="0"/>
                <a:t>Participativní, meta-evaluace aj.</a:t>
              </a:r>
            </a:p>
          </p:txBody>
        </p:sp>
      </p:grpSp>
      <p:sp>
        <p:nvSpPr>
          <p:cNvPr id="18" name="Řečová bublina: obdélníkový bublinový popisek se zakulacenými rohy 17">
            <a:extLst>
              <a:ext uri="{FF2B5EF4-FFF2-40B4-BE49-F238E27FC236}">
                <a16:creationId xmlns:a16="http://schemas.microsoft.com/office/drawing/2014/main" id="{C95E955F-57B5-4CD0-968A-D5D231DCA163}"/>
              </a:ext>
            </a:extLst>
          </p:cNvPr>
          <p:cNvSpPr/>
          <p:nvPr/>
        </p:nvSpPr>
        <p:spPr>
          <a:xfrm>
            <a:off x="9693820" y="394550"/>
            <a:ext cx="1951964" cy="2782422"/>
          </a:xfrm>
          <a:prstGeom prst="wedgeRoundRectCallout">
            <a:avLst>
              <a:gd name="adj1" fmla="val -93334"/>
              <a:gd name="adj2" fmla="val -35995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Pozor, terminologie evaluací je velmi nepřehledná. </a:t>
            </a:r>
            <a:b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Zde typy z pohledu časového, případně dalších.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10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11" grpId="0">
        <p:bldAsOne/>
      </p:bldGraphic>
      <p:bldGraphic spid="15" grpId="0">
        <p:bldAsOne/>
      </p:bldGraphic>
      <p:bldGraphic spid="9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099556" y="404664"/>
            <a:ext cx="7715200" cy="598077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Typy evaluace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2164297" y="1178580"/>
            <a:ext cx="7863408" cy="4824883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600" b="1" dirty="0"/>
              <a:t>Podle hlavního účelu</a:t>
            </a:r>
          </a:p>
          <a:p>
            <a:pPr eaLnBrk="1" hangingPunct="1"/>
            <a:r>
              <a:rPr lang="cs-CZ" altLang="cs-CZ" b="1" dirty="0"/>
              <a:t>Formativní </a:t>
            </a:r>
            <a:r>
              <a:rPr lang="cs-CZ" altLang="cs-CZ" dirty="0"/>
              <a:t>(</a:t>
            </a:r>
            <a:r>
              <a:rPr lang="cs-CZ" altLang="cs-CZ" i="1" dirty="0"/>
              <a:t>formative</a:t>
            </a:r>
            <a:r>
              <a:rPr lang="cs-CZ" altLang="cs-CZ" dirty="0"/>
              <a:t>) – slouží ke zlepšení objektu evaluace pomocí zkoumání fungování politiky nebo programu, kvality implementace a organizačního kontextu</a:t>
            </a:r>
          </a:p>
          <a:p>
            <a:pPr eaLnBrk="1" hangingPunct="1">
              <a:buNone/>
            </a:pPr>
            <a:r>
              <a:rPr lang="cs-CZ" altLang="cs-CZ" dirty="0"/>
              <a:t>	=&gt; </a:t>
            </a:r>
            <a:r>
              <a:rPr lang="cs-CZ" altLang="cs-CZ" b="1" dirty="0"/>
              <a:t>učení se</a:t>
            </a:r>
          </a:p>
          <a:p>
            <a:pPr eaLnBrk="1" hangingPunct="1"/>
            <a:r>
              <a:rPr lang="cs-CZ" altLang="cs-CZ" b="1" dirty="0"/>
              <a:t>Souhrnná</a:t>
            </a:r>
            <a:r>
              <a:rPr lang="cs-CZ" altLang="cs-CZ" dirty="0"/>
              <a:t> (</a:t>
            </a:r>
            <a:r>
              <a:rPr lang="cs-CZ" altLang="cs-CZ" i="1" dirty="0" err="1"/>
              <a:t>summative</a:t>
            </a:r>
            <a:r>
              <a:rPr lang="cs-CZ" altLang="cs-CZ" dirty="0"/>
              <a:t>) – slouží k celkovému posouzení efektů politiky nebo programu</a:t>
            </a:r>
          </a:p>
          <a:p>
            <a:pPr>
              <a:buNone/>
            </a:pPr>
            <a:r>
              <a:rPr lang="cs-CZ" altLang="cs-CZ" dirty="0"/>
              <a:t>	=&gt; </a:t>
            </a:r>
            <a:r>
              <a:rPr lang="cs-CZ" altLang="cs-CZ" b="1" dirty="0"/>
              <a:t>odpovědnost</a:t>
            </a:r>
          </a:p>
          <a:p>
            <a:pPr>
              <a:buNone/>
            </a:pPr>
            <a:endParaRPr lang="cs-CZ" altLang="cs-CZ" b="1" dirty="0"/>
          </a:p>
          <a:p>
            <a:r>
              <a:rPr lang="cs-CZ" altLang="cs-CZ" b="1" dirty="0"/>
              <a:t>Povinná evaluace – </a:t>
            </a:r>
            <a:r>
              <a:rPr lang="cs-CZ" altLang="cs-CZ" dirty="0"/>
              <a:t>pokud současně nemá vážně míněný formativní nebo </a:t>
            </a:r>
            <a:r>
              <a:rPr lang="cs-CZ" altLang="cs-CZ" dirty="0" err="1"/>
              <a:t>sumativní</a:t>
            </a:r>
            <a:r>
              <a:rPr lang="cs-CZ" altLang="cs-CZ" dirty="0"/>
              <a:t> účel, je k ničemu…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2243572" y="5085184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2207568" y="4941168"/>
            <a:ext cx="7236804" cy="8280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6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47B1DD02-4079-4437-BE14-23535A202753}"/>
              </a:ext>
            </a:extLst>
          </p:cNvPr>
          <p:cNvSpPr/>
          <p:nvPr/>
        </p:nvSpPr>
        <p:spPr>
          <a:xfrm>
            <a:off x="2135560" y="1196752"/>
            <a:ext cx="3456384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Náhodné přiřazení do intervenční a kontrolní skupiny?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EAFB78A1-45D3-49D6-945E-E693534703D3}"/>
              </a:ext>
            </a:extLst>
          </p:cNvPr>
          <p:cNvSpPr/>
          <p:nvPr/>
        </p:nvSpPr>
        <p:spPr>
          <a:xfrm>
            <a:off x="2625340" y="2942438"/>
            <a:ext cx="3456384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Pozorování intervenční a srovnávací skupiny?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FC895AC-B637-464E-8CFC-D5B222EA77E1}"/>
              </a:ext>
            </a:extLst>
          </p:cNvPr>
          <p:cNvSpPr/>
          <p:nvPr/>
        </p:nvSpPr>
        <p:spPr>
          <a:xfrm>
            <a:off x="3302336" y="4635508"/>
            <a:ext cx="3456384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Opakované pozorování?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27028651-04A0-4C6D-9FE1-B30CEB018D95}"/>
              </a:ext>
            </a:extLst>
          </p:cNvPr>
          <p:cNvSpPr/>
          <p:nvPr/>
        </p:nvSpPr>
        <p:spPr>
          <a:xfrm rot="1985302">
            <a:off x="2389347" y="2329930"/>
            <a:ext cx="1476164" cy="4320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806EE761-C2C3-4938-879E-D7E34D0FCF1E}"/>
              </a:ext>
            </a:extLst>
          </p:cNvPr>
          <p:cNvSpPr/>
          <p:nvPr/>
        </p:nvSpPr>
        <p:spPr>
          <a:xfrm>
            <a:off x="6899638" y="1196752"/>
            <a:ext cx="1860658" cy="9001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F1F1E662-68AE-464A-8BD6-4DE89FC6A88B}"/>
              </a:ext>
            </a:extLst>
          </p:cNvPr>
          <p:cNvSpPr/>
          <p:nvPr/>
        </p:nvSpPr>
        <p:spPr>
          <a:xfrm>
            <a:off x="7386550" y="2942438"/>
            <a:ext cx="2057822" cy="9001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Kvaziexperiment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D7B37069-E4CC-464E-80DA-ED350DC5F5D5}"/>
              </a:ext>
            </a:extLst>
          </p:cNvPr>
          <p:cNvSpPr/>
          <p:nvPr/>
        </p:nvSpPr>
        <p:spPr>
          <a:xfrm rot="1985302">
            <a:off x="3125670" y="4003638"/>
            <a:ext cx="1476164" cy="4320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Ne, jen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F20338F8-5495-4847-A4E3-7DD6F44CE013}"/>
              </a:ext>
            </a:extLst>
          </p:cNvPr>
          <p:cNvSpPr/>
          <p:nvPr/>
        </p:nvSpPr>
        <p:spPr>
          <a:xfrm rot="1985302">
            <a:off x="3753979" y="5691927"/>
            <a:ext cx="1476164" cy="4320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7E6A4007-09C3-4E71-8B14-40E894FB576C}"/>
              </a:ext>
            </a:extLst>
          </p:cNvPr>
          <p:cNvSpPr/>
          <p:nvPr/>
        </p:nvSpPr>
        <p:spPr>
          <a:xfrm>
            <a:off x="5044812" y="5859272"/>
            <a:ext cx="2059300" cy="9001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Neexperiment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6E8EF302-1EDE-4671-91A4-58C8E4744D1C}"/>
              </a:ext>
            </a:extLst>
          </p:cNvPr>
          <p:cNvSpPr/>
          <p:nvPr/>
        </p:nvSpPr>
        <p:spPr>
          <a:xfrm>
            <a:off x="8056706" y="4635508"/>
            <a:ext cx="2057822" cy="9001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Kvaziexperiment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preexperiment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neexperiment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1783EAD7-FA3E-4EB6-BDD1-CA1A43ED891F}"/>
              </a:ext>
            </a:extLst>
          </p:cNvPr>
          <p:cNvSpPr txBox="1">
            <a:spLocks/>
          </p:cNvSpPr>
          <p:nvPr/>
        </p:nvSpPr>
        <p:spPr>
          <a:xfrm>
            <a:off x="2351585" y="296652"/>
            <a:ext cx="7882567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>
                <a:latin typeface="Calibri" panose="020F0502020204030204" pitchFamily="34" charset="0"/>
                <a:cs typeface="Calibri" pitchFamily="34" charset="0"/>
              </a:rPr>
              <a:t>Základní terminologie designů evaluace</a:t>
            </a:r>
          </a:p>
        </p:txBody>
      </p:sp>
      <p:sp>
        <p:nvSpPr>
          <p:cNvPr id="19" name="Řečová bublina: obdélníkový bublinový popisek se zakulacenými rohy 18">
            <a:extLst>
              <a:ext uri="{FF2B5EF4-FFF2-40B4-BE49-F238E27FC236}">
                <a16:creationId xmlns:a16="http://schemas.microsoft.com/office/drawing/2014/main" id="{EC6CBB86-4C63-462A-912E-A0BAF949EB35}"/>
              </a:ext>
            </a:extLst>
          </p:cNvPr>
          <p:cNvSpPr/>
          <p:nvPr/>
        </p:nvSpPr>
        <p:spPr>
          <a:xfrm>
            <a:off x="8220236" y="5859273"/>
            <a:ext cx="1728192" cy="632613"/>
          </a:xfrm>
          <a:prstGeom prst="wedgeRoundRectCallout">
            <a:avLst>
              <a:gd name="adj1" fmla="val 17792"/>
              <a:gd name="adj2" fmla="val -113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Nejednotná terminologie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8609EBD3-6DED-4EDF-8B1B-D3B7743D1217}"/>
              </a:ext>
            </a:extLst>
          </p:cNvPr>
          <p:cNvSpPr/>
          <p:nvPr/>
        </p:nvSpPr>
        <p:spPr>
          <a:xfrm>
            <a:off x="10141858" y="1196752"/>
            <a:ext cx="361772" cy="381642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Kontrafaktuální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designy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85941222-5693-4E63-9A56-C608AD238D84}"/>
              </a:ext>
            </a:extLst>
          </p:cNvPr>
          <p:cNvSpPr/>
          <p:nvPr/>
        </p:nvSpPr>
        <p:spPr>
          <a:xfrm>
            <a:off x="5483932" y="1430778"/>
            <a:ext cx="1476164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72CF49E1-5517-434E-8115-1E9297C5113D}"/>
              </a:ext>
            </a:extLst>
          </p:cNvPr>
          <p:cNvSpPr/>
          <p:nvPr/>
        </p:nvSpPr>
        <p:spPr>
          <a:xfrm>
            <a:off x="5987988" y="3192202"/>
            <a:ext cx="1476164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8F0FCD79-25C6-42C4-84C6-8626DA432780}"/>
              </a:ext>
            </a:extLst>
          </p:cNvPr>
          <p:cNvSpPr/>
          <p:nvPr/>
        </p:nvSpPr>
        <p:spPr>
          <a:xfrm>
            <a:off x="6648468" y="4815966"/>
            <a:ext cx="1476164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</a:p>
        </p:txBody>
      </p:sp>
      <p:sp>
        <p:nvSpPr>
          <p:cNvPr id="21" name="Zástupný symbol pro číslo snímku 2">
            <a:extLst>
              <a:ext uri="{FF2B5EF4-FFF2-40B4-BE49-F238E27FC236}">
                <a16:creationId xmlns:a16="http://schemas.microsoft.com/office/drawing/2014/main" id="{632435AE-B96D-457C-8FB6-C003E36E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192723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/>
              <a:pPr/>
              <a:t>48</a:t>
            </a:fld>
            <a:endParaRPr lang="cs-CZ" dirty="0"/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BB937DE4-E641-B7BE-B22C-23250216028A}"/>
              </a:ext>
            </a:extLst>
          </p:cNvPr>
          <p:cNvSpPr/>
          <p:nvPr/>
        </p:nvSpPr>
        <p:spPr>
          <a:xfrm>
            <a:off x="1814392" y="4329100"/>
            <a:ext cx="361772" cy="234534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Theory-based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designy</a:t>
            </a:r>
          </a:p>
        </p:txBody>
      </p:sp>
    </p:spTree>
    <p:extLst>
      <p:ext uri="{BB962C8B-B14F-4D97-AF65-F5344CB8AC3E}">
        <p14:creationId xmlns:p14="http://schemas.microsoft.com/office/powerpoint/2010/main" val="23134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8" grpId="0" animBg="1"/>
      <p:bldP spid="11" grpId="0" animBg="1"/>
      <p:bldP spid="16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584" y="404664"/>
            <a:ext cx="7882568" cy="504056"/>
          </a:xfrm>
        </p:spPr>
        <p:txBody>
          <a:bodyPr/>
          <a:lstStyle/>
          <a:p>
            <a:r>
              <a:rPr lang="cs-CZ" sz="3200" b="1" dirty="0">
                <a:cs typeface="Calibri" pitchFamily="34" charset="0"/>
              </a:rPr>
              <a:t>Experimentální design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7275" y="1484784"/>
            <a:ext cx="9341779" cy="4068452"/>
          </a:xfrm>
        </p:spPr>
        <p:txBody>
          <a:bodyPr>
            <a:noAutofit/>
          </a:bodyPr>
          <a:lstStyle/>
          <a:p>
            <a:pPr>
              <a:spcBef>
                <a:spcPct val="40000"/>
              </a:spcBef>
              <a:buClrTx/>
            </a:pPr>
            <a:r>
              <a:rPr lang="cs-CZ" altLang="cs-CZ" sz="2800" b="1" dirty="0">
                <a:solidFill>
                  <a:srgbClr val="000000"/>
                </a:solidFill>
                <a:cs typeface="Tahoma" panose="020B0604030504040204" pitchFamily="34" charset="0"/>
              </a:rPr>
              <a:t>Účastníci jsou </a:t>
            </a:r>
            <a:r>
              <a:rPr lang="cs-CZ" altLang="cs-CZ" sz="2800" b="1" u="sng" dirty="0">
                <a:solidFill>
                  <a:srgbClr val="000000"/>
                </a:solidFill>
                <a:cs typeface="Tahoma" panose="020B0604030504040204" pitchFamily="34" charset="0"/>
              </a:rPr>
              <a:t>náhodně</a:t>
            </a:r>
            <a:r>
              <a:rPr lang="cs-CZ" altLang="cs-CZ" sz="2800" b="1" dirty="0">
                <a:solidFill>
                  <a:srgbClr val="000000"/>
                </a:solidFill>
                <a:cs typeface="Tahoma" panose="020B0604030504040204" pitchFamily="34" charset="0"/>
              </a:rPr>
              <a:t> přiřazeni do intervenční nebo kontrolní skupiny </a:t>
            </a:r>
            <a:r>
              <a:rPr lang="cs-CZ" altLang="cs-CZ" sz="2800" dirty="0">
                <a:solidFill>
                  <a:srgbClr val="000000"/>
                </a:solidFill>
                <a:cs typeface="Tahoma" panose="020B0604030504040204" pitchFamily="34" charset="0"/>
              </a:rPr>
              <a:t>po ověření vstupní situace (</a:t>
            </a:r>
            <a:r>
              <a:rPr lang="cs-CZ" altLang="cs-CZ" sz="2800" dirty="0" err="1">
                <a:solidFill>
                  <a:srgbClr val="000000"/>
                </a:solidFill>
                <a:cs typeface="Tahoma" panose="020B0604030504040204" pitchFamily="34" charset="0"/>
              </a:rPr>
              <a:t>baseline</a:t>
            </a:r>
            <a:r>
              <a:rPr lang="cs-CZ" altLang="cs-CZ" sz="2800" dirty="0">
                <a:solidFill>
                  <a:srgbClr val="000000"/>
                </a:solidFill>
                <a:cs typeface="Tahoma" panose="020B0604030504040204" pitchFamily="34" charset="0"/>
              </a:rPr>
              <a:t>)</a:t>
            </a:r>
            <a:endParaRPr lang="en-US" altLang="cs-CZ" sz="2800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lvl="1">
              <a:spcBef>
                <a:spcPct val="15000"/>
              </a:spcBef>
              <a:buClrTx/>
              <a:buFont typeface="Arial" panose="020B0604020202020204" pitchFamily="34" charset="0"/>
              <a:buChar char="–"/>
            </a:pPr>
            <a:r>
              <a:rPr lang="cs-CZ" altLang="cs-CZ" sz="2800" dirty="0">
                <a:solidFill>
                  <a:srgbClr val="000000"/>
                </a:solidFill>
                <a:cs typeface="Tahoma" panose="020B0604030504040204" pitchFamily="34" charset="0"/>
              </a:rPr>
              <a:t>Všichni mají stejnou šanci být přiřazení do intervenční nebo kontrolní skupiny</a:t>
            </a:r>
            <a:endParaRPr lang="en-US" altLang="cs-CZ" sz="2800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>
              <a:spcBef>
                <a:spcPct val="40000"/>
              </a:spcBef>
              <a:buClrTx/>
            </a:pPr>
            <a:r>
              <a:rPr lang="cs-CZ" altLang="cs-CZ" sz="2800" b="1" dirty="0">
                <a:solidFill>
                  <a:srgbClr val="000000"/>
                </a:solidFill>
                <a:cs typeface="Tahoma" panose="020B0604030504040204" pitchFamily="34" charset="0"/>
              </a:rPr>
              <a:t>Intervenční skupina </a:t>
            </a:r>
            <a:r>
              <a:rPr lang="cs-CZ" altLang="cs-CZ" sz="2800" dirty="0">
                <a:solidFill>
                  <a:srgbClr val="000000"/>
                </a:solidFill>
                <a:cs typeface="Tahoma" panose="020B0604030504040204" pitchFamily="34" charset="0"/>
              </a:rPr>
              <a:t>se účastní programu/intervence (je zapojena podle plánu)</a:t>
            </a:r>
            <a:endParaRPr lang="en-US" altLang="cs-CZ" sz="2800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>
              <a:spcBef>
                <a:spcPct val="40000"/>
              </a:spcBef>
              <a:buClrTx/>
            </a:pPr>
            <a:r>
              <a:rPr lang="cs-CZ" altLang="cs-CZ" sz="2800" b="1" dirty="0">
                <a:solidFill>
                  <a:srgbClr val="000000"/>
                </a:solidFill>
                <a:cs typeface="Tahoma" panose="020B0604030504040204" pitchFamily="34" charset="0"/>
              </a:rPr>
              <a:t>Kontrolní skupina </a:t>
            </a:r>
            <a:r>
              <a:rPr lang="cs-CZ" altLang="cs-CZ" sz="2800" dirty="0">
                <a:solidFill>
                  <a:srgbClr val="000000"/>
                </a:solidFill>
                <a:cs typeface="Tahoma" panose="020B0604030504040204" pitchFamily="34" charset="0"/>
              </a:rPr>
              <a:t>není zapojena, neúčastní se programu</a:t>
            </a:r>
            <a:endParaRPr lang="en-US" altLang="cs-CZ" sz="2800" dirty="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DD9E278-B97F-4D24-9821-6CD26A05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165304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5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5B6F549-1A2D-4DF2-86DE-416789611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568" y="1269212"/>
            <a:ext cx="10152000" cy="4068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600" dirty="0"/>
              <a:t>Klíčovým krokem interních evaluátorů na začátku evaluačního procesu je jasně formulovat účel evaluace a promyslet hlavní rysy </a:t>
            </a:r>
            <a:r>
              <a:rPr lang="cs-CZ" sz="2600" b="1" i="1" dirty="0"/>
              <a:t>odpovídajícího </a:t>
            </a:r>
            <a:r>
              <a:rPr lang="cs-CZ" sz="2600" dirty="0"/>
              <a:t>designu evaluace. Hlavní rysy designu se pak musí propsat do poptávky resp. zadávací dokumentace (</a:t>
            </a:r>
            <a:r>
              <a:rPr lang="cs-CZ" sz="2600" dirty="0" err="1"/>
              <a:t>Terms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Reference) – u externích evaluací, nebo do evaluačního plánu/designu (u interních evaluací).</a:t>
            </a:r>
            <a:endParaRPr lang="en-GB" sz="26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B7301A-FFF4-4747-B746-CB3978B7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CE88F2-A744-4516-A2A9-5D853825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9" y="440668"/>
            <a:ext cx="11134160" cy="684076"/>
          </a:xfrm>
        </p:spPr>
        <p:txBody>
          <a:bodyPr/>
          <a:lstStyle/>
          <a:p>
            <a:pPr algn="ctr"/>
            <a:r>
              <a:rPr lang="cs-CZ" sz="3200" b="1" dirty="0"/>
              <a:t>Mandát a design vychází z účelu!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94960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7588" y="404664"/>
            <a:ext cx="7846564" cy="504056"/>
          </a:xfrm>
        </p:spPr>
        <p:txBody>
          <a:bodyPr/>
          <a:lstStyle/>
          <a:p>
            <a:r>
              <a:rPr lang="cs-CZ" sz="3200" b="1" dirty="0">
                <a:cs typeface="Calibri" pitchFamily="34" charset="0"/>
              </a:rPr>
              <a:t>Experimentální design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DD9E278-B97F-4D24-9821-6CD26A05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6580" y="6165304"/>
            <a:ext cx="547808" cy="365125"/>
          </a:xfrm>
        </p:spPr>
        <p:txBody>
          <a:bodyPr/>
          <a:lstStyle/>
          <a:p>
            <a:pPr>
              <a:defRPr/>
            </a:pPr>
            <a:fld id="{3913577B-3826-4951-8650-B862D878984C}" type="slidenum">
              <a:rPr lang="cs-CZ">
                <a:solidFill>
                  <a:srgbClr val="003399"/>
                </a:solidFill>
              </a:rPr>
              <a:pPr>
                <a:defRPr/>
              </a:pPr>
              <a:t>50</a:t>
            </a:fld>
            <a:endParaRPr lang="cs-CZ" dirty="0">
              <a:solidFill>
                <a:srgbClr val="003399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374A2-26D2-4D0E-AD3E-6E24D59F46EE}"/>
              </a:ext>
            </a:extLst>
          </p:cNvPr>
          <p:cNvSpPr txBox="1">
            <a:spLocks/>
          </p:cNvSpPr>
          <p:nvPr/>
        </p:nvSpPr>
        <p:spPr bwMode="auto">
          <a:xfrm>
            <a:off x="1057275" y="1484784"/>
            <a:ext cx="9037501" cy="457250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a po s kontrolní skupinou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8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náhodné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přiřazení do intervenční a kontrolní skupiny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39C4674-223F-4009-B4E1-6231EB91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397" y="2769458"/>
            <a:ext cx="627791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36900" indent="-31369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kumimoji="0" lang="cs-CZ" altLang="cs-CZ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Náhodný</a:t>
            </a:r>
            <a:r>
              <a:rPr kumimoji="0" lang="en-US" altLang="cs-CZ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</a:t>
            </a:r>
            <a:endParaRPr kumimoji="0" lang="en-US" altLang="cs-CZ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5000"/>
              </a:spcBef>
              <a:buClrTx/>
              <a:buNone/>
              <a:defRPr/>
            </a:pPr>
            <a:r>
              <a:rPr kumimoji="0" lang="en-US" altLang="cs-CZ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cs-CZ" altLang="cs-CZ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Experimentální</a:t>
            </a:r>
            <a:r>
              <a:rPr kumimoji="0" lang="en-US" altLang="cs-CZ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	O</a:t>
            </a:r>
            <a:r>
              <a:rPr kumimoji="0" lang="en-US" altLang="cs-CZ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altLang="cs-CZ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0" lang="en-US" altLang="cs-CZ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  X       O</a:t>
            </a:r>
            <a:r>
              <a:rPr kumimoji="0" lang="en-US" altLang="cs-CZ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endParaRPr kumimoji="0" lang="en-US" altLang="cs-CZ" b="1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5000"/>
              </a:spcBef>
              <a:buClrTx/>
              <a:buNone/>
              <a:defRPr/>
            </a:pPr>
            <a:r>
              <a:rPr kumimoji="0" lang="en-US" altLang="cs-CZ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kumimoji="0" lang="cs-CZ" altLang="cs-CZ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Kontrolní</a:t>
            </a:r>
            <a:r>
              <a:rPr kumimoji="0" lang="en-US" altLang="cs-CZ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</a:t>
            </a:r>
            <a:r>
              <a:rPr kumimoji="0" lang="en-US" altLang="cs-CZ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                                   </a:t>
            </a:r>
            <a:r>
              <a:rPr kumimoji="0" lang="cs-CZ" altLang="cs-CZ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altLang="cs-CZ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en-US" altLang="cs-CZ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cs-CZ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716B98C-24A1-4E0B-B516-5305E4562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953" y="4827580"/>
            <a:ext cx="79232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kumimoji="0" lang="cs-CZ" altLang="cs-CZ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Vysvětlivky</a:t>
            </a:r>
            <a:r>
              <a:rPr kumimoji="0" lang="en-US" altLang="cs-CZ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cs-CZ" altLang="cs-CZ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kumimoji="0" lang="en-US" altLang="cs-CZ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= program/</a:t>
            </a:r>
            <a:r>
              <a:rPr kumimoji="0" lang="cs-CZ" altLang="cs-CZ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intervence</a:t>
            </a:r>
            <a:r>
              <a:rPr kumimoji="0" lang="en-US" altLang="cs-CZ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</a:t>
            </a:r>
            <a:r>
              <a:rPr kumimoji="0" lang="en-US" altLang="cs-CZ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altLang="cs-CZ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pre-test, O</a:t>
            </a:r>
            <a:r>
              <a:rPr kumimoji="0" lang="en-US" altLang="cs-CZ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cs-CZ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post-test</a:t>
            </a:r>
          </a:p>
        </p:txBody>
      </p:sp>
    </p:spTree>
    <p:extLst>
      <p:ext uri="{BB962C8B-B14F-4D97-AF65-F5344CB8AC3E}">
        <p14:creationId xmlns:p14="http://schemas.microsoft.com/office/powerpoint/2010/main" val="34362504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9576" y="404664"/>
            <a:ext cx="7954576" cy="504056"/>
          </a:xfrm>
        </p:spPr>
        <p:txBody>
          <a:bodyPr/>
          <a:lstStyle/>
          <a:p>
            <a:r>
              <a:rPr lang="cs-CZ" sz="3200" b="1" dirty="0">
                <a:cs typeface="Calibri" pitchFamily="34" charset="0"/>
              </a:rPr>
              <a:t>Quasi-experimentální design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DD9E278-B97F-4D24-9821-6CD26A05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560" y="6237312"/>
            <a:ext cx="72008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/>
              <a:pPr/>
              <a:t>51</a:t>
            </a:fld>
            <a:endParaRPr lang="cs-CZ" dirty="0"/>
          </a:p>
        </p:txBody>
      </p:sp>
      <p:sp>
        <p:nvSpPr>
          <p:cNvPr id="6" name="Obdélník 3">
            <a:extLst>
              <a:ext uri="{FF2B5EF4-FFF2-40B4-BE49-F238E27FC236}">
                <a16:creationId xmlns:a16="http://schemas.microsoft.com/office/drawing/2014/main" id="{DC7BCB78-4CED-430B-ADDB-DAA4662C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1412776"/>
            <a:ext cx="8818672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12788" indent="-268288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je podobný experimentálnímu, ale</a:t>
            </a:r>
            <a:r>
              <a:rPr kumimoji="0"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indent="-355600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použit náhodný výběr</a:t>
            </a:r>
            <a:endParaRPr kumimoji="0" lang="en-US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55600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Mohou být využity přirozené srovnávací skupiny nebo mohou být tyto skupiny účelově vytvořeny</a:t>
            </a:r>
            <a:r>
              <a:rPr kumimoji="0"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indent="-355600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Často je potřeba více dat a data více sofistikovaná pro vyloučení možných alternativních vysvětlení</a:t>
            </a:r>
          </a:p>
          <a:p>
            <a:pPr lvl="1" indent="-355600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kumimoji="0" lang="cs-CZ" altLang="cs-CZ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Každý kvazi-experimentální design má určité předpoklady, které musejí být naplněny, abychom mohli věřit výsledkům</a:t>
            </a:r>
            <a:endParaRPr kumimoji="0" lang="en-US" altLang="cs-CZ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9576" y="404664"/>
            <a:ext cx="7954576" cy="504056"/>
          </a:xfrm>
        </p:spPr>
        <p:txBody>
          <a:bodyPr/>
          <a:lstStyle/>
          <a:p>
            <a:r>
              <a:rPr lang="cs-CZ" sz="3200" b="1" dirty="0">
                <a:cs typeface="Calibri" pitchFamily="34" charset="0"/>
              </a:rPr>
              <a:t>Quasi-experimentální design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DD9E278-B97F-4D24-9821-6CD26A05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165304"/>
            <a:ext cx="547808" cy="365125"/>
          </a:xfrm>
        </p:spPr>
        <p:txBody>
          <a:bodyPr/>
          <a:lstStyle/>
          <a:p>
            <a:pPr>
              <a:defRPr/>
            </a:pPr>
            <a:fld id="{3913577B-3826-4951-8650-B862D878984C}" type="slidenum">
              <a:rPr lang="cs-CZ">
                <a:solidFill>
                  <a:srgbClr val="003399"/>
                </a:solidFill>
              </a:rPr>
              <a:pPr>
                <a:defRPr/>
              </a:pPr>
              <a:t>52</a:t>
            </a:fld>
            <a:endParaRPr lang="cs-CZ" dirty="0">
              <a:solidFill>
                <a:srgbClr val="003399"/>
              </a:solidFill>
            </a:endParaRPr>
          </a:p>
        </p:txBody>
      </p:sp>
      <p:sp>
        <p:nvSpPr>
          <p:cNvPr id="6" name="Obdélník 3">
            <a:extLst>
              <a:ext uri="{FF2B5EF4-FFF2-40B4-BE49-F238E27FC236}">
                <a16:creationId xmlns:a16="http://schemas.microsoft.com/office/drawing/2014/main" id="{DC7BCB78-4CED-430B-ADDB-DAA4662C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9142"/>
            <a:ext cx="1007745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12788" indent="-268288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52000" indent="-252000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a po bez srovnávací skupiny (</a:t>
            </a:r>
            <a:r>
              <a:rPr kumimoji="0"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0" indent="-252000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Srovnávací skupina pouze po (post-test </a:t>
            </a:r>
            <a:r>
              <a:rPr kumimoji="0"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0" indent="-252000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a po s neekvivalentní srovnávací skupinou (</a:t>
            </a:r>
            <a:r>
              <a:rPr kumimoji="0"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-post non-</a:t>
            </a:r>
            <a:r>
              <a:rPr kumimoji="0"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0" indent="-252000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po (p</a:t>
            </a:r>
            <a:r>
              <a:rPr kumimoji="0" lang="en-US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</a:t>
            </a:r>
            <a:r>
              <a:rPr kumimoji="0"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-test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0" indent="-252000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Časová řada (t</a:t>
            </a:r>
            <a:r>
              <a:rPr kumimoji="0" lang="en-US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</a:t>
            </a:r>
            <a:r>
              <a:rPr kumimoji="0" lang="en-US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series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52000" indent="-252000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cs-CZ" alt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Pipeline</a:t>
            </a:r>
            <a:r>
              <a:rPr kumimoji="0"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</a:t>
            </a:r>
          </a:p>
          <a:p>
            <a:pPr marL="252000" indent="-252000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cs-CZ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přístup pro </a:t>
            </a:r>
            <a:r>
              <a:rPr kumimoji="0" lang="cs-CZ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Merit </a:t>
            </a:r>
            <a:r>
              <a:rPr kumimoji="0" lang="cs-CZ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kumimoji="0" lang="cs-CZ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cs-CZ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kontrafaktuální</a:t>
            </a:r>
            <a:r>
              <a:rPr kumimoji="0" lang="cs-CZ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strategii (otázky kauzální „nakolik“).</a:t>
            </a:r>
            <a:endParaRPr kumimoji="0"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9576" y="404664"/>
            <a:ext cx="7954576" cy="504056"/>
          </a:xfrm>
        </p:spPr>
        <p:txBody>
          <a:bodyPr/>
          <a:lstStyle/>
          <a:p>
            <a:r>
              <a:rPr lang="cs-CZ" sz="3200" b="1" dirty="0">
                <a:cs typeface="Calibri" pitchFamily="34" charset="0"/>
              </a:rPr>
              <a:t>Quasi-experimentální design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DD9E278-B97F-4D24-9821-6CD26A05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120875"/>
            <a:ext cx="547808" cy="365125"/>
          </a:xfrm>
        </p:spPr>
        <p:txBody>
          <a:bodyPr/>
          <a:lstStyle/>
          <a:p>
            <a:pPr>
              <a:defRPr/>
            </a:pPr>
            <a:fld id="{3913577B-3826-4951-8650-B862D878984C}" type="slidenum">
              <a:rPr lang="cs-CZ">
                <a:solidFill>
                  <a:srgbClr val="003399"/>
                </a:solidFill>
              </a:rPr>
              <a:pPr>
                <a:defRPr/>
              </a:pPr>
              <a:t>53</a:t>
            </a:fld>
            <a:endParaRPr lang="cs-CZ" dirty="0">
              <a:solidFill>
                <a:srgbClr val="003399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6948F64-F59D-427B-A1CB-EA36B24551AE}"/>
              </a:ext>
            </a:extLst>
          </p:cNvPr>
          <p:cNvSpPr txBox="1">
            <a:spLocks/>
          </p:cNvSpPr>
          <p:nvPr/>
        </p:nvSpPr>
        <p:spPr bwMode="auto">
          <a:xfrm>
            <a:off x="1057275" y="1096438"/>
            <a:ext cx="9204647" cy="50244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/>
              <a:buChar char="§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Clr>
                <a:srgbClr val="DEDEE0"/>
              </a:buClr>
              <a:buNone/>
              <a:defRPr/>
            </a:pPr>
            <a:r>
              <a:rPr lang="en-US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Pipeline design</a:t>
            </a:r>
            <a:r>
              <a:rPr 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6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Používaný v programech realizovaných ve fázích</a:t>
            </a:r>
            <a:endParaRPr lang="en-US" sz="22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342900">
              <a:spcBef>
                <a:spcPts val="3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Jednotlivé skupiny jsou do programu zapojovány postupně</a:t>
            </a:r>
            <a:endParaRPr lang="en-US" sz="22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342900">
              <a:spcBef>
                <a:spcPts val="3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Jednotlivé skupiny musí být podobné</a:t>
            </a:r>
            <a:endParaRPr lang="en-US" sz="2200" kern="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Skupiny zapojené později slouží jako srovnávací skupiny pro skupiny již do programu zapojené</a:t>
            </a:r>
            <a:endParaRPr lang="en-US" sz="24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3262">
              <a:spcBef>
                <a:spcPts val="3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Musí být monitorováno, zda u nich k nějakému zapojení nedošlo</a:t>
            </a:r>
          </a:p>
          <a:p>
            <a:pPr>
              <a:spcBef>
                <a:spcPts val="6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Skupiny mohou být také sledovány dlouhodobě pro ověření efektů v průběhu času</a:t>
            </a:r>
            <a:endParaRPr lang="en-US" sz="24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0">
              <a:spcBef>
                <a:spcPts val="600"/>
              </a:spcBef>
              <a:spcAft>
                <a:spcPts val="300"/>
              </a:spcAft>
              <a:buClr>
                <a:srgbClr val="DEDEE0"/>
              </a:buClr>
              <a:buNone/>
              <a:defRPr/>
            </a:pPr>
            <a:r>
              <a:rPr lang="cs-CZ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Intervenční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	O</a:t>
            </a:r>
            <a:r>
              <a:rPr lang="en-US" sz="2400" b="1" kern="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O</a:t>
            </a:r>
            <a:r>
              <a:rPr lang="en-US" sz="2400" b="1" kern="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O</a:t>
            </a:r>
            <a:r>
              <a:rPr lang="en-US" sz="2400" b="1" kern="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360363" indent="0">
              <a:spcBef>
                <a:spcPts val="600"/>
              </a:spcBef>
              <a:spcAft>
                <a:spcPts val="300"/>
              </a:spcAft>
              <a:buClr>
                <a:srgbClr val="DEDEE0"/>
              </a:buClr>
              <a:buNone/>
              <a:defRPr/>
            </a:pPr>
            <a:r>
              <a:rPr lang="cs-CZ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Srovnávací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   	</a:t>
            </a:r>
            <a:r>
              <a:rPr lang="cs-CZ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="1" kern="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cs-CZ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	O</a:t>
            </a:r>
            <a:r>
              <a:rPr lang="en-US" sz="2400" b="1" kern="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O</a:t>
            </a:r>
            <a:r>
              <a:rPr lang="en-US" sz="2400" b="1" kern="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360363" indent="0">
              <a:spcBef>
                <a:spcPts val="600"/>
              </a:spcBef>
              <a:spcAft>
                <a:spcPct val="10000"/>
              </a:spcAft>
              <a:buClr>
                <a:srgbClr val="DEDEE0"/>
              </a:buClr>
              <a:buNone/>
              <a:defRPr/>
            </a:pPr>
            <a:r>
              <a:rPr lang="cs-CZ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Srovnávací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cs-CZ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="1" kern="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O</a:t>
            </a:r>
            <a:r>
              <a:rPr lang="en-US" sz="2400" b="1" kern="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X	O</a:t>
            </a:r>
            <a:r>
              <a:rPr lang="en-US" sz="2400" b="1" kern="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2CDC111-FEEC-454F-8891-6AAF46591CC6}"/>
              </a:ext>
            </a:extLst>
          </p:cNvPr>
          <p:cNvSpPr/>
          <p:nvPr/>
        </p:nvSpPr>
        <p:spPr>
          <a:xfrm>
            <a:off x="10380476" y="0"/>
            <a:ext cx="1811524" cy="13047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Něco navíc podrobněji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91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9576" y="404664"/>
            <a:ext cx="7954576" cy="504056"/>
          </a:xfrm>
        </p:spPr>
        <p:txBody>
          <a:bodyPr/>
          <a:lstStyle/>
          <a:p>
            <a:r>
              <a:rPr lang="cs-CZ" sz="3200" b="1" dirty="0">
                <a:cs typeface="Calibri" pitchFamily="34" charset="0"/>
              </a:rPr>
              <a:t>Neexperimentální design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DD9E278-B97F-4D24-9821-6CD26A05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6580" y="6165304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/>
              <a:pPr/>
              <a:t>54</a:t>
            </a:fld>
            <a:endParaRPr lang="cs-CZ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400D12E4-0EA7-4471-A96C-28C9E2C796D3}"/>
              </a:ext>
            </a:extLst>
          </p:cNvPr>
          <p:cNvSpPr txBox="1">
            <a:spLocks/>
          </p:cNvSpPr>
          <p:nvPr/>
        </p:nvSpPr>
        <p:spPr bwMode="auto">
          <a:xfrm>
            <a:off x="1057275" y="1493784"/>
            <a:ext cx="9071173" cy="40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kumimoji="0"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One-Shot Design</a:t>
            </a:r>
            <a:r>
              <a:rPr kumimoji="0"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Jednorázový průzkum po ukončení intervence (nebo v jejím průběhu)</a:t>
            </a:r>
            <a:endParaRPr kumimoji="0" lang="en-US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buClrTx/>
              <a:buNone/>
              <a:defRPr/>
            </a:pPr>
            <a:r>
              <a:rPr kumimoji="0" lang="cs-CZ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Příklady evaluačních otázek</a:t>
            </a:r>
            <a:r>
              <a:rPr kumimoji="0" 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68288" indent="-268288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Kolik žen dokončilo trénink</a:t>
            </a:r>
            <a:r>
              <a:rPr kumimoji="0" 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68288" indent="-268288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Kolik účastníků obdrželo využilo pracovní poradenství a  současně absolvovalo odborné pracovní školení?</a:t>
            </a:r>
            <a:endParaRPr kumimoji="0" lang="en-US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účastníci hodnotí kvalitu školení</a:t>
            </a:r>
            <a:r>
              <a:rPr kumimoji="0" 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68288" indent="-268288">
              <a:spcBef>
                <a:spcPts val="9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se účastníci o školení dověděli?</a:t>
            </a:r>
            <a:endParaRPr kumimoji="0" lang="en-US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20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9576" y="404664"/>
            <a:ext cx="7954576" cy="504056"/>
          </a:xfrm>
        </p:spPr>
        <p:txBody>
          <a:bodyPr/>
          <a:lstStyle/>
          <a:p>
            <a:r>
              <a:rPr lang="cs-CZ" sz="3200" b="1" dirty="0">
                <a:cs typeface="Calibri" pitchFamily="34" charset="0"/>
              </a:rPr>
              <a:t>Neexperimentální design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DD9E278-B97F-4D24-9821-6CD26A05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588" y="6237312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/>
              <a:pPr/>
              <a:t>55</a:t>
            </a:fld>
            <a:endParaRPr lang="cs-CZ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400D12E4-0EA7-4471-A96C-28C9E2C796D3}"/>
              </a:ext>
            </a:extLst>
          </p:cNvPr>
          <p:cNvSpPr txBox="1">
            <a:spLocks/>
          </p:cNvSpPr>
          <p:nvPr/>
        </p:nvSpPr>
        <p:spPr bwMode="auto">
          <a:xfrm>
            <a:off x="1380516" y="1809212"/>
            <a:ext cx="9360000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kumimoji="0" lang="en-US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Cross-sectional Design</a:t>
            </a:r>
            <a:r>
              <a:rPr kumimoji="0" lang="en-US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Zkoumá vztahy mezi proměnnými a výsledky u různých skupin</a:t>
            </a:r>
            <a:endParaRPr kumimoji="0" lang="en-US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252000">
              <a:spcBef>
                <a:spcPts val="600"/>
              </a:spcBef>
              <a:buClrTx/>
              <a:buSzPct val="80000"/>
              <a:buFontTx/>
              <a:buChar char="•"/>
            </a:pPr>
            <a:r>
              <a:rPr kumimoji="0"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Jednorázová charakteristika vybrané části populace </a:t>
            </a:r>
            <a:r>
              <a:rPr kumimoji="0" lang="en-US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(„one-shot″)</a:t>
            </a:r>
          </a:p>
          <a:p>
            <a:pPr>
              <a:spcBef>
                <a:spcPts val="1800"/>
              </a:spcBef>
              <a:buClrTx/>
              <a:buNone/>
            </a:pPr>
            <a:r>
              <a:rPr kumimoji="0" lang="cs-CZ" altLang="cs-CZ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Příklady evaluačních otázek</a:t>
            </a:r>
            <a:r>
              <a:rPr kumimoji="0" lang="en-US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kumimoji="0"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Hodnotí účastníci s rozdílným předchozím vzděláním rozdílně kvalitu absolvovaného školení</a:t>
            </a:r>
            <a:r>
              <a:rPr kumimoji="0" lang="en-US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kumimoji="0" lang="cs-CZ" altLang="cs-CZ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kumimoji="0" lang="cs-CZ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Jaký je rozdíl ve výskytu cukrovky u obézní a neobézní populace</a:t>
            </a:r>
            <a:r>
              <a:rPr kumimoji="0" lang="en-US" altLang="cs-CZ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31032A0-A905-4FB7-9168-524D13158F52}"/>
              </a:ext>
            </a:extLst>
          </p:cNvPr>
          <p:cNvSpPr/>
          <p:nvPr/>
        </p:nvSpPr>
        <p:spPr>
          <a:xfrm>
            <a:off x="10380476" y="0"/>
            <a:ext cx="1811524" cy="13047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Něco navíc podrobněji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329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9576" y="404664"/>
            <a:ext cx="7954576" cy="504056"/>
          </a:xfrm>
        </p:spPr>
        <p:txBody>
          <a:bodyPr/>
          <a:lstStyle/>
          <a:p>
            <a:r>
              <a:rPr lang="cs-CZ" sz="3200" b="1" dirty="0">
                <a:cs typeface="Calibri" pitchFamily="34" charset="0"/>
              </a:rPr>
              <a:t>Neexperimentální design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DD9E278-B97F-4D24-9821-6CD26A05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165304"/>
            <a:ext cx="54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b="1" kern="1200" baseline="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3577B-3826-4951-8650-B862D878984C}" type="slidenum">
              <a:rPr lang="cs-CZ" smtClean="0"/>
              <a:pPr/>
              <a:t>56</a:t>
            </a:fld>
            <a:endParaRPr lang="cs-CZ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400D12E4-0EA7-4471-A96C-28C9E2C796D3}"/>
              </a:ext>
            </a:extLst>
          </p:cNvPr>
          <p:cNvSpPr txBox="1">
            <a:spLocks/>
          </p:cNvSpPr>
          <p:nvPr/>
        </p:nvSpPr>
        <p:spPr bwMode="auto">
          <a:xfrm>
            <a:off x="2172448" y="1341276"/>
            <a:ext cx="795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kumimoji="0" lang="en-US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Study Design:</a:t>
            </a:r>
          </a:p>
          <a:p>
            <a:pPr marL="265113" indent="-265113">
              <a:spcBef>
                <a:spcPts val="1200"/>
              </a:spcBef>
              <a:buClrTx/>
              <a:buFont typeface="Arial" charset="0"/>
              <a:buChar char="•"/>
              <a:defRPr/>
            </a:pPr>
            <a:r>
              <a:rPr kumimoji="0" 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kumimoji="0"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experimentální design</a:t>
            </a:r>
            <a:endParaRPr kumimoji="0" lang="en-US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0" lvl="1">
              <a:buClrTx/>
              <a:buSzTx/>
              <a:buFont typeface="Arial" charset="0"/>
              <a:buChar char="–"/>
              <a:defRPr/>
            </a:pPr>
            <a:r>
              <a:rPr kumimoji="0"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používán náhodný výběr</a:t>
            </a:r>
            <a:endParaRPr kumimoji="0"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0" lvl="1">
              <a:buClrTx/>
              <a:buSzTx/>
              <a:buFont typeface="Arial" charset="0"/>
              <a:buChar char="–"/>
              <a:defRPr/>
            </a:pPr>
            <a:r>
              <a:rPr kumimoji="0"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Typicky nejsou zahrnuty srovnávací skupiny</a:t>
            </a:r>
            <a:endParaRPr kumimoji="0"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>
              <a:spcBef>
                <a:spcPts val="1200"/>
              </a:spcBef>
              <a:buClrTx/>
              <a:buFont typeface="Arial" charset="0"/>
              <a:buChar char="•"/>
              <a:defRPr/>
            </a:pPr>
            <a:r>
              <a:rPr kumimoji="0"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Užitečný design pro:</a:t>
            </a:r>
            <a:endParaRPr kumimoji="0" lang="en-US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0" lvl="1">
              <a:buClrTx/>
              <a:buSzTx/>
              <a:buFont typeface="Arial" charset="0"/>
              <a:buChar char="–"/>
              <a:defRPr/>
            </a:pPr>
            <a:r>
              <a:rPr kumimoji="0"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a vysvětlení, proč se podařilo dosáhnout výsledky</a:t>
            </a:r>
            <a:endParaRPr kumimoji="0"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0" lvl="1">
              <a:buClrTx/>
              <a:buSzTx/>
              <a:buFont typeface="Arial" charset="0"/>
              <a:buChar char="–"/>
              <a:defRPr/>
            </a:pPr>
            <a:r>
              <a:rPr kumimoji="0"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posouzení implementace programu</a:t>
            </a:r>
            <a:endParaRPr kumimoji="0"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>
              <a:spcBef>
                <a:spcPts val="1200"/>
              </a:spcBef>
              <a:buClrTx/>
              <a:buFont typeface="Arial" charset="0"/>
              <a:buChar char="•"/>
              <a:defRPr/>
            </a:pPr>
            <a:r>
              <a:rPr kumimoji="0"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Kvalitativní design</a:t>
            </a:r>
          </a:p>
          <a:p>
            <a:pPr marL="265113" indent="-265113">
              <a:spcBef>
                <a:spcPts val="1200"/>
              </a:spcBef>
              <a:buClrTx/>
              <a:buFont typeface="Arial" charset="0"/>
              <a:buChar char="•"/>
              <a:defRPr/>
            </a:pPr>
            <a:r>
              <a:rPr kumimoji="0" lang="cs-CZ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přístup v oblasti </a:t>
            </a:r>
            <a:r>
              <a:rPr kumimoji="0" lang="cs-CZ" sz="2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Enlightenment</a:t>
            </a:r>
            <a:r>
              <a:rPr kumimoji="0" lang="cs-CZ" sz="2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přístupu</a:t>
            </a:r>
            <a:endParaRPr kumimoji="0" lang="en-US" sz="2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701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994360-7782-4AC0-8592-AB99CC1D1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9380"/>
            <a:ext cx="9748997" cy="6840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A16B4DC-D3D3-4577-AB13-33ECAA9EB3B3}"/>
              </a:ext>
            </a:extLst>
          </p:cNvPr>
          <p:cNvSpPr txBox="1"/>
          <p:nvPr/>
        </p:nvSpPr>
        <p:spPr>
          <a:xfrm>
            <a:off x="1487488" y="3501008"/>
            <a:ext cx="15311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Přestávka</a:t>
            </a:r>
          </a:p>
        </p:txBody>
      </p:sp>
    </p:spTree>
    <p:extLst>
      <p:ext uri="{BB962C8B-B14F-4D97-AF65-F5344CB8AC3E}">
        <p14:creationId xmlns:p14="http://schemas.microsoft.com/office/powerpoint/2010/main" val="18316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271464" y="656692"/>
            <a:ext cx="9757084" cy="446449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Otázky pro účastníky</a:t>
            </a:r>
          </a:p>
          <a:p>
            <a:pPr marL="0" indent="0" fontAlgn="base">
              <a:spcBef>
                <a:spcPts val="2400"/>
              </a:spcBef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a. Účel evaluace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Jaký je účel vaší evaluace? Proč ji děláte? Kdy ji potřebujete?</a:t>
            </a:r>
          </a:p>
          <a:p>
            <a:pPr marL="0" indent="0" fontAlgn="base">
              <a:spcBef>
                <a:spcPts val="2400"/>
              </a:spcBef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b. Uživatelé evaluace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Koho vaše evaluace zajímá? Čí jednání by mohla ovlivnit? Jaký potřebují evaluační výstup (tlustou zprávu,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videospot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, dvoustránkovou infografiku, publikovaný článek, workshop…)?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Kdo jsou tři nejdůležitější uživatelé vaší evaluace?</a:t>
            </a:r>
          </a:p>
        </p:txBody>
      </p:sp>
      <p:sp>
        <p:nvSpPr>
          <p:cNvPr id="2" name="Zástupný symbol pro číslo snímku 2">
            <a:extLst>
              <a:ext uri="{FF2B5EF4-FFF2-40B4-BE49-F238E27FC236}">
                <a16:creationId xmlns:a16="http://schemas.microsoft.com/office/drawing/2014/main" id="{61139099-AD44-F9A0-122D-1515EC5E30F4}"/>
              </a:ext>
            </a:extLst>
          </p:cNvPr>
          <p:cNvSpPr txBox="1">
            <a:spLocks/>
          </p:cNvSpPr>
          <p:nvPr/>
        </p:nvSpPr>
        <p:spPr>
          <a:xfrm>
            <a:off x="11280579" y="6309326"/>
            <a:ext cx="730411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913577B-3826-4951-8650-B862D878984C}" type="slidenum">
              <a:rPr lang="cs-CZ" sz="1200" b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6</a:t>
            </a:fld>
            <a:endParaRPr lang="cs-CZ" sz="1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2082708" y="800708"/>
            <a:ext cx="8026584" cy="1980220"/>
          </a:xfrm>
        </p:spPr>
        <p:txBody>
          <a:bodyPr/>
          <a:lstStyle/>
          <a:p>
            <a:pPr algn="ctr" eaLnBrk="1" hangingPunct="1"/>
            <a:r>
              <a:rPr lang="cs-CZ" altLang="cs-CZ" sz="3200" b="1" dirty="0">
                <a:solidFill>
                  <a:srgbClr val="FF0000"/>
                </a:solidFill>
              </a:rPr>
              <a:t>Teprve pokud tušíme, o čem je hodnocená intervence, a proč a kdy ji chceme hodnotit,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můžeme přejít k dalšímu kroku: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vlastní evaluaci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E73A483-4EE7-323E-022E-03DE81A92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949" y="2417153"/>
            <a:ext cx="8351837" cy="380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Calibri" pitchFamily="34" charset="0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Calibri" pitchFamily="34" charset="0"/>
              <a:buChar char="•"/>
              <a:defRPr sz="2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Calibri" pitchFamily="34" charset="0"/>
              <a:buChar char="•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Calibri" pitchFamily="34" charset="0"/>
              <a:buChar char="•"/>
              <a:defRPr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Calibri" pitchFamily="34" charset="0"/>
              <a:buChar char="•"/>
              <a:defRPr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800" dirty="0">
                <a:cs typeface="Calibri" pitchFamily="34" charset="0"/>
              </a:rPr>
              <a:t>„Když nevíš, kam jdeš, </a:t>
            </a:r>
            <a:br>
              <a:rPr lang="cs-CZ" sz="2800" dirty="0">
                <a:cs typeface="Calibri" pitchFamily="34" charset="0"/>
              </a:rPr>
            </a:br>
            <a:r>
              <a:rPr lang="cs-CZ" sz="2800" dirty="0">
                <a:cs typeface="Calibri" pitchFamily="34" charset="0"/>
              </a:rPr>
              <a:t>zavede tě tam jakákoliv cesta.“</a:t>
            </a:r>
          </a:p>
          <a:p>
            <a:pPr eaLnBrk="1" hangingPunct="1">
              <a:buFontTx/>
              <a:buNone/>
            </a:pPr>
            <a:r>
              <a:rPr lang="cs-CZ" i="1" dirty="0">
                <a:cs typeface="Calibri" pitchFamily="34" charset="0"/>
              </a:rPr>
              <a:t>		</a:t>
            </a:r>
            <a:r>
              <a:rPr lang="cs-CZ" sz="1800" i="1" dirty="0">
                <a:cs typeface="Calibri" pitchFamily="34" charset="0"/>
              </a:rPr>
              <a:t>Lewis </a:t>
            </a:r>
            <a:r>
              <a:rPr lang="cs-CZ" sz="1800" i="1" dirty="0" err="1">
                <a:cs typeface="Calibri" pitchFamily="34" charset="0"/>
              </a:rPr>
              <a:t>Carroll</a:t>
            </a:r>
            <a:r>
              <a:rPr lang="cs-CZ" sz="1800" i="1" dirty="0">
                <a:cs typeface="Calibri" pitchFamily="34" charset="0"/>
              </a:rPr>
              <a:t>, </a:t>
            </a:r>
            <a:r>
              <a:rPr lang="cs-CZ" sz="1800" i="1" dirty="0" err="1">
                <a:cs typeface="Calibri" pitchFamily="34" charset="0"/>
              </a:rPr>
              <a:t>Alice‘s</a:t>
            </a:r>
            <a:r>
              <a:rPr lang="cs-CZ" sz="1800" i="1" dirty="0">
                <a:cs typeface="Calibri" pitchFamily="34" charset="0"/>
              </a:rPr>
              <a:t> </a:t>
            </a:r>
            <a:r>
              <a:rPr lang="cs-CZ" sz="1800" i="1" dirty="0" err="1">
                <a:cs typeface="Calibri" pitchFamily="34" charset="0"/>
              </a:rPr>
              <a:t>Adventures</a:t>
            </a:r>
            <a:r>
              <a:rPr lang="cs-CZ" sz="1800" i="1" dirty="0">
                <a:cs typeface="Calibri" pitchFamily="34" charset="0"/>
              </a:rPr>
              <a:t> in </a:t>
            </a:r>
            <a:r>
              <a:rPr lang="cs-CZ" sz="1800" i="1" dirty="0" err="1">
                <a:cs typeface="Calibri" pitchFamily="34" charset="0"/>
              </a:rPr>
              <a:t>Wonderland</a:t>
            </a:r>
            <a:endParaRPr lang="cs-CZ" sz="1800" i="1" dirty="0">
              <a:cs typeface="Calibri" pitchFamily="34" charset="0"/>
            </a:endParaRPr>
          </a:p>
          <a:p>
            <a:pPr eaLnBrk="1" hangingPunct="1"/>
            <a:endParaRPr lang="cs-CZ" dirty="0">
              <a:cs typeface="Calibri" pitchFamily="34" charset="0"/>
            </a:endParaRPr>
          </a:p>
          <a:p>
            <a:pPr eaLnBrk="1" hangingPunct="1"/>
            <a:r>
              <a:rPr lang="cs-CZ" sz="2800" dirty="0">
                <a:cs typeface="Calibri" pitchFamily="34" charset="0"/>
              </a:rPr>
              <a:t>„Když nevíš, jakou chceš evaluaci, </a:t>
            </a:r>
            <a:br>
              <a:rPr lang="cs-CZ" sz="2800" dirty="0">
                <a:cs typeface="Calibri" pitchFamily="34" charset="0"/>
              </a:rPr>
            </a:br>
            <a:r>
              <a:rPr lang="cs-CZ" sz="2800" dirty="0">
                <a:cs typeface="Calibri" pitchFamily="34" charset="0"/>
              </a:rPr>
              <a:t>jakýkoliv evaluátor je pro tebe dost dobrý.“</a:t>
            </a:r>
            <a:endParaRPr lang="de-DE" altLang="cs-CZ" sz="2800" dirty="0">
              <a:cs typeface="Calibri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8D88682-7FD3-3154-B615-260BB68A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4427" y="2417083"/>
            <a:ext cx="26781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číslo snímku 2">
            <a:extLst>
              <a:ext uri="{FF2B5EF4-FFF2-40B4-BE49-F238E27FC236}">
                <a16:creationId xmlns:a16="http://schemas.microsoft.com/office/drawing/2014/main" id="{E2638361-FD98-0261-7CBA-237A5649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87" y="332656"/>
            <a:ext cx="10080625" cy="504056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Kdy s čím může evaluace pomoci? – různé účely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81354" y="836712"/>
          <a:ext cx="1162929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94542" y="2208568"/>
          <a:ext cx="11616104" cy="281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4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5798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Zlepšení přípravy</a:t>
                      </a:r>
                      <a:r>
                        <a:rPr lang="cs-CZ" sz="2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a plánování</a:t>
                      </a:r>
                    </a:p>
                    <a:p>
                      <a:endParaRPr lang="cs-CZ" sz="2400" b="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cs-CZ" sz="2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Hladké spuštění</a:t>
                      </a:r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Zlepšení realizace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Zlepšení realizace</a:t>
                      </a:r>
                    </a:p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Odpovědnost</a:t>
                      </a:r>
                    </a:p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Učení 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Odpovědnost</a:t>
                      </a:r>
                    </a:p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Učení 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795">
                <a:tc gridSpan="4"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Institucionální / systémové posilování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746666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6084" y="6568269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B.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Wauters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based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on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Chen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E0F48B1D-CA05-49D6-8DE4-F44F8C9E13E0}"/>
              </a:ext>
            </a:extLst>
          </p:cNvPr>
          <p:cNvSpPr/>
          <p:nvPr/>
        </p:nvSpPr>
        <p:spPr>
          <a:xfrm>
            <a:off x="407368" y="4365104"/>
            <a:ext cx="11125236" cy="64807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9" name="Picture 4" descr="Practical Program Evaluation: Theory-Driven Evaluation and the Integrated  Evaluation Perspective: Amazon.co.uk: Chen, Huey: 9781412992305: Books">
            <a:extLst>
              <a:ext uri="{FF2B5EF4-FFF2-40B4-BE49-F238E27FC236}">
                <a16:creationId xmlns:a16="http://schemas.microsoft.com/office/drawing/2014/main" id="{D680EFB8-9988-43ED-836C-109A69F8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827" y="5180245"/>
            <a:ext cx="1447789" cy="170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492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7275" y="332656"/>
            <a:ext cx="9215189" cy="504056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b="1" dirty="0"/>
              <a:t>Typická kritéria podle fáze implementace intervence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81354" y="836712"/>
          <a:ext cx="1162929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3577B-3826-4951-8650-B862D878984C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94542" y="2208568"/>
          <a:ext cx="11616104" cy="281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4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5798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Zlepšení přípravy</a:t>
                      </a:r>
                      <a:r>
                        <a:rPr lang="cs-CZ" sz="2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a plánování</a:t>
                      </a:r>
                    </a:p>
                    <a:p>
                      <a:endParaRPr lang="cs-CZ" sz="2400" b="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cs-CZ" sz="2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Hladké spuštění</a:t>
                      </a:r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Zlepšení realizace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Zlepšení realizace</a:t>
                      </a:r>
                    </a:p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Odpovědnost</a:t>
                      </a:r>
                    </a:p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Učení 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Odpovědnost</a:t>
                      </a:r>
                    </a:p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Učení 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795">
                <a:tc gridSpan="4"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Institucionální / systémové posilování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746666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6084" y="6568269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B.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Wauters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based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on </a:t>
            </a:r>
            <a:r>
              <a:rPr kumimoji="0" lang="cs-CZ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Chen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E0F48B1D-CA05-49D6-8DE4-F44F8C9E13E0}"/>
              </a:ext>
            </a:extLst>
          </p:cNvPr>
          <p:cNvSpPr/>
          <p:nvPr/>
        </p:nvSpPr>
        <p:spPr>
          <a:xfrm>
            <a:off x="407368" y="4365104"/>
            <a:ext cx="11125236" cy="64807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ekstballon: rechthoek met afgeronde hoeken 17">
            <a:extLst>
              <a:ext uri="{FF2B5EF4-FFF2-40B4-BE49-F238E27FC236}">
                <a16:creationId xmlns:a16="http://schemas.microsoft.com/office/drawing/2014/main" id="{D1EE46A2-2769-4B6A-9932-218097EC9475}"/>
              </a:ext>
            </a:extLst>
          </p:cNvPr>
          <p:cNvSpPr/>
          <p:nvPr/>
        </p:nvSpPr>
        <p:spPr>
          <a:xfrm>
            <a:off x="325571" y="5319049"/>
            <a:ext cx="2898322" cy="1238794"/>
          </a:xfrm>
          <a:prstGeom prst="wedgeRoundRectCallout">
            <a:avLst>
              <a:gd name="adj1" fmla="val -23381"/>
              <a:gd name="adj2" fmla="val -7141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Účinnost (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Efficiency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Relevance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oherence</a:t>
            </a:r>
          </a:p>
        </p:txBody>
      </p:sp>
      <p:sp>
        <p:nvSpPr>
          <p:cNvPr id="10" name="Tekstballon: rechthoek met afgeronde hoeken 18">
            <a:extLst>
              <a:ext uri="{FF2B5EF4-FFF2-40B4-BE49-F238E27FC236}">
                <a16:creationId xmlns:a16="http://schemas.microsoft.com/office/drawing/2014/main" id="{FFEF4C66-3F16-4D25-BBC6-FDC2F1EB51BC}"/>
              </a:ext>
            </a:extLst>
          </p:cNvPr>
          <p:cNvSpPr/>
          <p:nvPr/>
        </p:nvSpPr>
        <p:spPr>
          <a:xfrm>
            <a:off x="3328982" y="5300118"/>
            <a:ext cx="2710912" cy="1238794"/>
          </a:xfrm>
          <a:prstGeom prst="wedgeRoundRectCallout">
            <a:avLst>
              <a:gd name="adj1" fmla="val -23381"/>
              <a:gd name="adj2" fmla="val -7141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Účinnost (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Efficiency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Účelnost (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Effectiveness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b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oherence</a:t>
            </a:r>
          </a:p>
        </p:txBody>
      </p:sp>
      <p:sp>
        <p:nvSpPr>
          <p:cNvPr id="11" name="Tekstballon: rechthoek met afgeronde hoeken 19">
            <a:extLst>
              <a:ext uri="{FF2B5EF4-FFF2-40B4-BE49-F238E27FC236}">
                <a16:creationId xmlns:a16="http://schemas.microsoft.com/office/drawing/2014/main" id="{036AA8A6-6F07-4879-B0BB-399D7559FCF8}"/>
              </a:ext>
            </a:extLst>
          </p:cNvPr>
          <p:cNvSpPr/>
          <p:nvPr/>
        </p:nvSpPr>
        <p:spPr>
          <a:xfrm>
            <a:off x="6191859" y="5307342"/>
            <a:ext cx="2743199" cy="1238794"/>
          </a:xfrm>
          <a:prstGeom prst="wedgeRoundRectCallout">
            <a:avLst>
              <a:gd name="adj1" fmla="val -23381"/>
              <a:gd name="adj2" fmla="val -7141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Účinnost (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Efficiency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Účelnost (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Effectiveness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b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Relevance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oherence</a:t>
            </a:r>
          </a:p>
        </p:txBody>
      </p:sp>
      <p:sp>
        <p:nvSpPr>
          <p:cNvPr id="12" name="Tekstballon: rechthoek met afgeronde hoeken 20">
            <a:extLst>
              <a:ext uri="{FF2B5EF4-FFF2-40B4-BE49-F238E27FC236}">
                <a16:creationId xmlns:a16="http://schemas.microsoft.com/office/drawing/2014/main" id="{E93CB700-2E9A-413D-B817-3D16AD678B83}"/>
              </a:ext>
            </a:extLst>
          </p:cNvPr>
          <p:cNvSpPr/>
          <p:nvPr/>
        </p:nvSpPr>
        <p:spPr>
          <a:xfrm>
            <a:off x="9012324" y="5285577"/>
            <a:ext cx="2898322" cy="1238794"/>
          </a:xfrm>
          <a:prstGeom prst="wedgeRoundRectCallout">
            <a:avLst>
              <a:gd name="adj1" fmla="val -23381"/>
              <a:gd name="adj2" fmla="val -7141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Účelnost (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Effectiveness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b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Dopad</a:t>
            </a:r>
            <a:b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Udržitelnost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oherence</a:t>
            </a:r>
          </a:p>
        </p:txBody>
      </p:sp>
    </p:spTree>
    <p:extLst>
      <p:ext uri="{BB962C8B-B14F-4D97-AF65-F5344CB8AC3E}">
        <p14:creationId xmlns:p14="http://schemas.microsoft.com/office/powerpoint/2010/main" val="28931433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8839</TotalTime>
  <Words>5147</Words>
  <Application>Microsoft Office PowerPoint</Application>
  <PresentationFormat>Širokoúhlá obrazovka</PresentationFormat>
  <Paragraphs>717</Paragraphs>
  <Slides>57</Slides>
  <Notes>16</Notes>
  <HiddenSlides>9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57</vt:i4>
      </vt:variant>
    </vt:vector>
  </HeadingPairs>
  <TitlesOfParts>
    <vt:vector size="69" baseType="lpstr">
      <vt:lpstr>Arial</vt:lpstr>
      <vt:lpstr>Calibri</vt:lpstr>
      <vt:lpstr>Calibri Light</vt:lpstr>
      <vt:lpstr>Impact</vt:lpstr>
      <vt:lpstr>karbonregular</vt:lpstr>
      <vt:lpstr>Monotype Sorts</vt:lpstr>
      <vt:lpstr>SabonLTStd-Roman</vt:lpstr>
      <vt:lpstr>Tahoma</vt:lpstr>
      <vt:lpstr>Times New Roman</vt:lpstr>
      <vt:lpstr>Wingdings</vt:lpstr>
      <vt:lpstr>NewsPrint</vt:lpstr>
      <vt:lpstr>Motiv Office</vt:lpstr>
      <vt:lpstr>Úvod do evaluací</vt:lpstr>
      <vt:lpstr>Blok druhý Evaluační přístup a evaluační otázky → design 11.15 – 12.45</vt:lpstr>
      <vt:lpstr>Brainstorming</vt:lpstr>
      <vt:lpstr>Evaluační proces (fokus na interní evaluátory)</vt:lpstr>
      <vt:lpstr>Mandát a design vychází z účelu!</vt:lpstr>
      <vt:lpstr>Prezentace aplikace PowerPoint</vt:lpstr>
      <vt:lpstr>Teprve pokud tušíme, o čem je hodnocená intervence, a proč a kdy ji chceme hodnotit, můžeme přejít k dalšímu kroku: vlastní evaluaci</vt:lpstr>
      <vt:lpstr>Kdy s čím může evaluace pomoci? – různé účely</vt:lpstr>
      <vt:lpstr>Typická kritéria podle fáze implementace intervence</vt:lpstr>
      <vt:lpstr>Hodnoty – Kritéria – Otázky</vt:lpstr>
      <vt:lpstr>Klasická evaluační kritéria (OECD DAC 2019)</vt:lpstr>
      <vt:lpstr>Evaluační kritéria – Evropské fondy 2021-27</vt:lpstr>
      <vt:lpstr>Evaluační kritéria</vt:lpstr>
      <vt:lpstr>Prezentace aplikace PowerPoint</vt:lpstr>
      <vt:lpstr>Prezentace aplikace PowerPoint</vt:lpstr>
      <vt:lpstr>Čím se liší tyto dvě otázky?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Typická kritéria podle fáze implementace intervence</vt:lpstr>
      <vt:lpstr>Kdy s čím může evaluace pomoci?</vt:lpstr>
      <vt:lpstr>Kde jste vy?</vt:lpstr>
      <vt:lpstr>Prezentace aplikace PowerPoint</vt:lpstr>
      <vt:lpstr>Prezentace aplikace PowerPoint</vt:lpstr>
      <vt:lpstr>Tři základní evaluační přístupy (podle účelu)</vt:lpstr>
      <vt:lpstr>Merit assessment</vt:lpstr>
      <vt:lpstr>Základní přístupy: Merit Assessment</vt:lpstr>
      <vt:lpstr>Enlightenment approach</vt:lpstr>
      <vt:lpstr>Základní přístupy: Merit Assessment, Enlightenment</vt:lpstr>
      <vt:lpstr>Development approach</vt:lpstr>
      <vt:lpstr>Development approach</vt:lpstr>
      <vt:lpstr>Development approach</vt:lpstr>
      <vt:lpstr>Základní přístupy: Merit Assessment, Enlightenment, Development</vt:lpstr>
      <vt:lpstr>Vztahy různých typů evaluací</vt:lpstr>
      <vt:lpstr>Prezentace aplikace PowerPoint</vt:lpstr>
      <vt:lpstr>Prezentace aplikace PowerPoint</vt:lpstr>
      <vt:lpstr>Prezentace aplikace PowerPoint</vt:lpstr>
      <vt:lpstr>Základní přístupy: Merit Assessment, Enlightenment, Development</vt:lpstr>
      <vt:lpstr>Prezentace aplikace PowerPoint</vt:lpstr>
      <vt:lpstr>Typy/základní přístupy evaluace</vt:lpstr>
      <vt:lpstr>Typy evaluace</vt:lpstr>
      <vt:lpstr>Prezentace aplikace PowerPoint</vt:lpstr>
      <vt:lpstr>Experimentální design</vt:lpstr>
      <vt:lpstr>Experimentální design</vt:lpstr>
      <vt:lpstr>Quasi-experimentální design</vt:lpstr>
      <vt:lpstr>Quasi-experimentální design</vt:lpstr>
      <vt:lpstr>Quasi-experimentální design</vt:lpstr>
      <vt:lpstr>Neexperimentální design</vt:lpstr>
      <vt:lpstr>Neexperimentální design</vt:lpstr>
      <vt:lpstr>Neexperimentální design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jremr</dc:creator>
  <cp:lastModifiedBy>Vláďa</cp:lastModifiedBy>
  <cp:revision>190</cp:revision>
  <cp:lastPrinted>2014-05-27T09:47:40Z</cp:lastPrinted>
  <dcterms:created xsi:type="dcterms:W3CDTF">2014-05-16T16:14:43Z</dcterms:created>
  <dcterms:modified xsi:type="dcterms:W3CDTF">2023-11-28T12:18:50Z</dcterms:modified>
</cp:coreProperties>
</file>